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2" r:id="rId2"/>
    <p:sldMasterId id="2147483653" r:id="rId3"/>
  </p:sldMasterIdLst>
  <p:notesMasterIdLst>
    <p:notesMasterId r:id="rId27"/>
  </p:notesMasterIdLst>
  <p:sldIdLst>
    <p:sldId id="304" r:id="rId4"/>
    <p:sldId id="339" r:id="rId5"/>
    <p:sldId id="347" r:id="rId6"/>
    <p:sldId id="360" r:id="rId7"/>
    <p:sldId id="346" r:id="rId8"/>
    <p:sldId id="356" r:id="rId9"/>
    <p:sldId id="357" r:id="rId10"/>
    <p:sldId id="345" r:id="rId11"/>
    <p:sldId id="361" r:id="rId12"/>
    <p:sldId id="362" r:id="rId13"/>
    <p:sldId id="350" r:id="rId14"/>
    <p:sldId id="349" r:id="rId15"/>
    <p:sldId id="354" r:id="rId16"/>
    <p:sldId id="348" r:id="rId17"/>
    <p:sldId id="363" r:id="rId18"/>
    <p:sldId id="358" r:id="rId19"/>
    <p:sldId id="355" r:id="rId20"/>
    <p:sldId id="351" r:id="rId21"/>
    <p:sldId id="352" r:id="rId22"/>
    <p:sldId id="364" r:id="rId23"/>
    <p:sldId id="301" r:id="rId24"/>
    <p:sldId id="299" r:id="rId25"/>
    <p:sldId id="365" r:id="rId26"/>
  </p:sldIdLst>
  <p:sldSz cx="13004800" cy="9753600"/>
  <p:notesSz cx="7077075" cy="8412163"/>
  <p:defaultTextStyle>
    <a:defPPr>
      <a:defRPr lang="en-US"/>
    </a:defPPr>
    <a:lvl1pPr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1pPr>
    <a:lvl2pPr marL="4572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2pPr>
    <a:lvl3pPr marL="9144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3pPr>
    <a:lvl4pPr marL="13716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4pPr>
    <a:lvl5pPr marL="18288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5pPr>
    <a:lvl6pPr marL="2286000" algn="l" defTabSz="914400" rtl="0" eaLnBrk="1" latinLnBrk="0" hangingPunct="1">
      <a:defRPr sz="4200" kern="1200">
        <a:solidFill>
          <a:srgbClr val="515151"/>
        </a:solidFill>
        <a:latin typeface="Cochin" charset="0"/>
        <a:ea typeface="+mn-ea"/>
        <a:cs typeface="ヒラギノ明朝 ProN W3" charset="0"/>
        <a:sym typeface="Cochin" charset="0"/>
      </a:defRPr>
    </a:lvl6pPr>
    <a:lvl7pPr marL="2743200" algn="l" defTabSz="914400" rtl="0" eaLnBrk="1" latinLnBrk="0" hangingPunct="1">
      <a:defRPr sz="4200" kern="1200">
        <a:solidFill>
          <a:srgbClr val="515151"/>
        </a:solidFill>
        <a:latin typeface="Cochin" charset="0"/>
        <a:ea typeface="+mn-ea"/>
        <a:cs typeface="ヒラギノ明朝 ProN W3" charset="0"/>
        <a:sym typeface="Cochin" charset="0"/>
      </a:defRPr>
    </a:lvl7pPr>
    <a:lvl8pPr marL="3200400" algn="l" defTabSz="914400" rtl="0" eaLnBrk="1" latinLnBrk="0" hangingPunct="1">
      <a:defRPr sz="4200" kern="1200">
        <a:solidFill>
          <a:srgbClr val="515151"/>
        </a:solidFill>
        <a:latin typeface="Cochin" charset="0"/>
        <a:ea typeface="+mn-ea"/>
        <a:cs typeface="ヒラギノ明朝 ProN W3" charset="0"/>
        <a:sym typeface="Cochin" charset="0"/>
      </a:defRPr>
    </a:lvl8pPr>
    <a:lvl9pPr marL="3657600" algn="l" defTabSz="914400" rtl="0" eaLnBrk="1" latinLnBrk="0" hangingPunct="1">
      <a:defRPr sz="4200" kern="1200">
        <a:solidFill>
          <a:srgbClr val="515151"/>
        </a:solidFill>
        <a:latin typeface="Cochin" charset="0"/>
        <a:ea typeface="+mn-ea"/>
        <a:cs typeface="ヒラギノ明朝 ProN W3" charset="0"/>
        <a:sym typeface="Cochin"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2D8A"/>
    <a:srgbClr val="008AE6"/>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86" autoAdjust="0"/>
  </p:normalViewPr>
  <p:slideViewPr>
    <p:cSldViewPr snapToGrid="0">
      <p:cViewPr varScale="1">
        <p:scale>
          <a:sx n="67" d="100"/>
          <a:sy n="67" d="100"/>
        </p:scale>
        <p:origin x="2064" y="120"/>
      </p:cViewPr>
      <p:guideLst>
        <p:guide orient="horz" pos="3072"/>
        <p:guide pos="4096"/>
      </p:guideLst>
    </p:cSldViewPr>
  </p:slideViewPr>
  <p:notesTextViewPr>
    <p:cViewPr>
      <p:scale>
        <a:sx n="3" d="2"/>
        <a:sy n="3" d="2"/>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oper" userId="c5274ab7fa42462a" providerId="LiveId" clId="{0CDD3900-D662-41CE-A7E6-D0D3D0DAD4FD}"/>
    <pc:docChg chg="undo custSel addSld delSld modSld sldOrd">
      <pc:chgData name="Daniel Roper" userId="c5274ab7fa42462a" providerId="LiveId" clId="{0CDD3900-D662-41CE-A7E6-D0D3D0DAD4FD}" dt="2023-04-30T17:55:14.576" v="6039" actId="20577"/>
      <pc:docMkLst>
        <pc:docMk/>
      </pc:docMkLst>
      <pc:sldChg chg="addSp delSp modSp add mod ord delAnim modAnim">
        <pc:chgData name="Daniel Roper" userId="c5274ab7fa42462a" providerId="LiveId" clId="{0CDD3900-D662-41CE-A7E6-D0D3D0DAD4FD}" dt="2023-04-29T13:23:41.077" v="3753" actId="20577"/>
        <pc:sldMkLst>
          <pc:docMk/>
          <pc:sldMk cId="388521214" sldId="301"/>
        </pc:sldMkLst>
        <pc:spChg chg="mod">
          <ac:chgData name="Daniel Roper" userId="c5274ab7fa42462a" providerId="LiveId" clId="{0CDD3900-D662-41CE-A7E6-D0D3D0DAD4FD}" dt="2023-04-29T13:23:41.077" v="3753" actId="20577"/>
          <ac:spMkLst>
            <pc:docMk/>
            <pc:sldMk cId="388521214" sldId="301"/>
            <ac:spMk id="2" creationId="{CBB059BB-1A9A-06EA-6265-CC7EFF15ABF1}"/>
          </ac:spMkLst>
        </pc:spChg>
        <pc:spChg chg="add del mod">
          <ac:chgData name="Daniel Roper" userId="c5274ab7fa42462a" providerId="LiveId" clId="{0CDD3900-D662-41CE-A7E6-D0D3D0DAD4FD}" dt="2023-04-28T15:33:50.710" v="3288" actId="478"/>
          <ac:spMkLst>
            <pc:docMk/>
            <pc:sldMk cId="388521214" sldId="301"/>
            <ac:spMk id="4" creationId="{07809D37-D431-1706-29AF-ABBFC27189D4}"/>
          </ac:spMkLst>
        </pc:spChg>
        <pc:spChg chg="add del mod">
          <ac:chgData name="Daniel Roper" userId="c5274ab7fa42462a" providerId="LiveId" clId="{0CDD3900-D662-41CE-A7E6-D0D3D0DAD4FD}" dt="2023-04-28T15:33:47.063" v="3287" actId="478"/>
          <ac:spMkLst>
            <pc:docMk/>
            <pc:sldMk cId="388521214" sldId="301"/>
            <ac:spMk id="5" creationId="{66B07CAE-4388-5B1A-10C2-1B14CEB9FC73}"/>
          </ac:spMkLst>
        </pc:spChg>
        <pc:spChg chg="mod">
          <ac:chgData name="Daniel Roper" userId="c5274ab7fa42462a" providerId="LiveId" clId="{0CDD3900-D662-41CE-A7E6-D0D3D0DAD4FD}" dt="2023-04-28T14:33:58.941" v="2235" actId="313"/>
          <ac:spMkLst>
            <pc:docMk/>
            <pc:sldMk cId="388521214" sldId="301"/>
            <ac:spMk id="10244" creationId="{48816CDB-4D70-C88C-9DDA-6BC9B834A46B}"/>
          </ac:spMkLst>
        </pc:spChg>
      </pc:sldChg>
      <pc:sldChg chg="modSp add del">
        <pc:chgData name="Daniel Roper" userId="c5274ab7fa42462a" providerId="LiveId" clId="{0CDD3900-D662-41CE-A7E6-D0D3D0DAD4FD}" dt="2023-04-28T15:27:11.577" v="3283" actId="47"/>
        <pc:sldMkLst>
          <pc:docMk/>
          <pc:sldMk cId="241717008" sldId="302"/>
        </pc:sldMkLst>
        <pc:spChg chg="mod">
          <ac:chgData name="Daniel Roper" userId="c5274ab7fa42462a" providerId="LiveId" clId="{0CDD3900-D662-41CE-A7E6-D0D3D0DAD4FD}" dt="2023-04-27T17:17:26.900" v="318" actId="313"/>
          <ac:spMkLst>
            <pc:docMk/>
            <pc:sldMk cId="241717008" sldId="302"/>
            <ac:spMk id="2" creationId="{CBB059BB-1A9A-06EA-6265-CC7EFF15ABF1}"/>
          </ac:spMkLst>
        </pc:spChg>
      </pc:sldChg>
      <pc:sldChg chg="modSp add del mod">
        <pc:chgData name="Daniel Roper" userId="c5274ab7fa42462a" providerId="LiveId" clId="{0CDD3900-D662-41CE-A7E6-D0D3D0DAD4FD}" dt="2023-04-27T15:41:21.310" v="65" actId="47"/>
        <pc:sldMkLst>
          <pc:docMk/>
          <pc:sldMk cId="609922268" sldId="304"/>
        </pc:sldMkLst>
        <pc:spChg chg="mod">
          <ac:chgData name="Daniel Roper" userId="c5274ab7fa42462a" providerId="LiveId" clId="{0CDD3900-D662-41CE-A7E6-D0D3D0DAD4FD}" dt="2023-04-27T03:11:02.658" v="1" actId="20577"/>
          <ac:spMkLst>
            <pc:docMk/>
            <pc:sldMk cId="609922268" sldId="304"/>
            <ac:spMk id="2" creationId="{D9B78166-DDF6-D462-4B21-F01EDA7D6683}"/>
          </ac:spMkLst>
        </pc:spChg>
      </pc:sldChg>
      <pc:sldChg chg="del mod modShow">
        <pc:chgData name="Daniel Roper" userId="c5274ab7fa42462a" providerId="LiveId" clId="{0CDD3900-D662-41CE-A7E6-D0D3D0DAD4FD}" dt="2023-04-27T03:11:28.865" v="3" actId="47"/>
        <pc:sldMkLst>
          <pc:docMk/>
          <pc:sldMk cId="4266427053" sldId="322"/>
        </pc:sldMkLst>
      </pc:sldChg>
      <pc:sldChg chg="del">
        <pc:chgData name="Daniel Roper" userId="c5274ab7fa42462a" providerId="LiveId" clId="{0CDD3900-D662-41CE-A7E6-D0D3D0DAD4FD}" dt="2023-04-27T03:11:30.902" v="4" actId="47"/>
        <pc:sldMkLst>
          <pc:docMk/>
          <pc:sldMk cId="1612367425" sldId="327"/>
        </pc:sldMkLst>
      </pc:sldChg>
      <pc:sldChg chg="del">
        <pc:chgData name="Daniel Roper" userId="c5274ab7fa42462a" providerId="LiveId" clId="{0CDD3900-D662-41CE-A7E6-D0D3D0DAD4FD}" dt="2023-04-27T03:11:34.742" v="7" actId="47"/>
        <pc:sldMkLst>
          <pc:docMk/>
          <pc:sldMk cId="1813022101" sldId="329"/>
        </pc:sldMkLst>
      </pc:sldChg>
      <pc:sldChg chg="del">
        <pc:chgData name="Daniel Roper" userId="c5274ab7fa42462a" providerId="LiveId" clId="{0CDD3900-D662-41CE-A7E6-D0D3D0DAD4FD}" dt="2023-04-27T03:11:33.700" v="6" actId="47"/>
        <pc:sldMkLst>
          <pc:docMk/>
          <pc:sldMk cId="970045037" sldId="330"/>
        </pc:sldMkLst>
      </pc:sldChg>
      <pc:sldChg chg="del">
        <pc:chgData name="Daniel Roper" userId="c5274ab7fa42462a" providerId="LiveId" clId="{0CDD3900-D662-41CE-A7E6-D0D3D0DAD4FD}" dt="2023-04-27T03:11:32.400" v="5" actId="47"/>
        <pc:sldMkLst>
          <pc:docMk/>
          <pc:sldMk cId="3907974426" sldId="337"/>
        </pc:sldMkLst>
      </pc:sldChg>
      <pc:sldChg chg="del">
        <pc:chgData name="Daniel Roper" userId="c5274ab7fa42462a" providerId="LiveId" clId="{0CDD3900-D662-41CE-A7E6-D0D3D0DAD4FD}" dt="2023-04-27T03:11:36.267" v="8" actId="47"/>
        <pc:sldMkLst>
          <pc:docMk/>
          <pc:sldMk cId="4235112785" sldId="338"/>
        </pc:sldMkLst>
      </pc:sldChg>
      <pc:sldChg chg="addSp delSp modSp mod delAnim modAnim modNotesTx">
        <pc:chgData name="Daniel Roper" userId="c5274ab7fa42462a" providerId="LiveId" clId="{0CDD3900-D662-41CE-A7E6-D0D3D0DAD4FD}" dt="2023-04-30T11:46:53.887" v="5551" actId="20577"/>
        <pc:sldMkLst>
          <pc:docMk/>
          <pc:sldMk cId="2769310596" sldId="339"/>
        </pc:sldMkLst>
        <pc:spChg chg="del mod">
          <ac:chgData name="Daniel Roper" userId="c5274ab7fa42462a" providerId="LiveId" clId="{0CDD3900-D662-41CE-A7E6-D0D3D0DAD4FD}" dt="2023-04-27T14:11:56.622" v="45" actId="478"/>
          <ac:spMkLst>
            <pc:docMk/>
            <pc:sldMk cId="2769310596" sldId="339"/>
            <ac:spMk id="2" creationId="{E5648CD7-4F76-2ED1-1D39-3D18339BEC24}"/>
          </ac:spMkLst>
        </pc:spChg>
        <pc:spChg chg="del">
          <ac:chgData name="Daniel Roper" userId="c5274ab7fa42462a" providerId="LiveId" clId="{0CDD3900-D662-41CE-A7E6-D0D3D0DAD4FD}" dt="2023-04-27T14:12:49.334" v="51" actId="478"/>
          <ac:spMkLst>
            <pc:docMk/>
            <pc:sldMk cId="2769310596" sldId="339"/>
            <ac:spMk id="3" creationId="{49C0DCA8-E753-F2EC-880E-DA3C65F38A3B}"/>
          </ac:spMkLst>
        </pc:spChg>
        <pc:spChg chg="mod">
          <ac:chgData name="Daniel Roper" userId="c5274ab7fa42462a" providerId="LiveId" clId="{0CDD3900-D662-41CE-A7E6-D0D3D0DAD4FD}" dt="2023-04-28T01:02:19.781" v="845" actId="207"/>
          <ac:spMkLst>
            <pc:docMk/>
            <pc:sldMk cId="2769310596" sldId="339"/>
            <ac:spMk id="4" creationId="{0EFC5AA7-E393-EE13-3E01-D54EB5972799}"/>
          </ac:spMkLst>
        </pc:spChg>
        <pc:spChg chg="del mod">
          <ac:chgData name="Daniel Roper" userId="c5274ab7fa42462a" providerId="LiveId" clId="{0CDD3900-D662-41CE-A7E6-D0D3D0DAD4FD}" dt="2023-04-27T14:12:04.565" v="46" actId="478"/>
          <ac:spMkLst>
            <pc:docMk/>
            <pc:sldMk cId="2769310596" sldId="339"/>
            <ac:spMk id="5" creationId="{7A62A918-24E7-1F69-E825-49914292E308}"/>
          </ac:spMkLst>
        </pc:spChg>
        <pc:spChg chg="add mod">
          <ac:chgData name="Daniel Roper" userId="c5274ab7fa42462a" providerId="LiveId" clId="{0CDD3900-D662-41CE-A7E6-D0D3D0DAD4FD}" dt="2023-04-27T15:42:58.332" v="80"/>
          <ac:spMkLst>
            <pc:docMk/>
            <pc:sldMk cId="2769310596" sldId="339"/>
            <ac:spMk id="6" creationId="{AEEF25EC-1AE7-F108-2384-E8D7D467D82A}"/>
          </ac:spMkLst>
        </pc:spChg>
      </pc:sldChg>
      <pc:sldChg chg="del">
        <pc:chgData name="Daniel Roper" userId="c5274ab7fa42462a" providerId="LiveId" clId="{0CDD3900-D662-41CE-A7E6-D0D3D0DAD4FD}" dt="2023-04-27T03:11:42.003" v="9" actId="47"/>
        <pc:sldMkLst>
          <pc:docMk/>
          <pc:sldMk cId="760355936" sldId="340"/>
        </pc:sldMkLst>
      </pc:sldChg>
      <pc:sldChg chg="del">
        <pc:chgData name="Daniel Roper" userId="c5274ab7fa42462a" providerId="LiveId" clId="{0CDD3900-D662-41CE-A7E6-D0D3D0DAD4FD}" dt="2023-04-27T03:11:55.588" v="11" actId="47"/>
        <pc:sldMkLst>
          <pc:docMk/>
          <pc:sldMk cId="2009561825" sldId="341"/>
        </pc:sldMkLst>
      </pc:sldChg>
      <pc:sldChg chg="del">
        <pc:chgData name="Daniel Roper" userId="c5274ab7fa42462a" providerId="LiveId" clId="{0CDD3900-D662-41CE-A7E6-D0D3D0DAD4FD}" dt="2023-04-27T03:11:54.397" v="10" actId="47"/>
        <pc:sldMkLst>
          <pc:docMk/>
          <pc:sldMk cId="1022221489" sldId="344"/>
        </pc:sldMkLst>
      </pc:sldChg>
      <pc:sldChg chg="delSp modSp mod ord delAnim modNotesTx">
        <pc:chgData name="Daniel Roper" userId="c5274ab7fa42462a" providerId="LiveId" clId="{0CDD3900-D662-41CE-A7E6-D0D3D0DAD4FD}" dt="2023-04-30T17:53:35.173" v="6013" actId="6549"/>
        <pc:sldMkLst>
          <pc:docMk/>
          <pc:sldMk cId="4261396098" sldId="345"/>
        </pc:sldMkLst>
        <pc:spChg chg="mod">
          <ac:chgData name="Daniel Roper" userId="c5274ab7fa42462a" providerId="LiveId" clId="{0CDD3900-D662-41CE-A7E6-D0D3D0DAD4FD}" dt="2023-04-29T13:39:18.187" v="3950" actId="1036"/>
          <ac:spMkLst>
            <pc:docMk/>
            <pc:sldMk cId="4261396098" sldId="345"/>
            <ac:spMk id="2" creationId="{EB6DFCDF-8CD2-FC2A-3A73-5B31E4BA33B7}"/>
          </ac:spMkLst>
        </pc:spChg>
        <pc:spChg chg="mod">
          <ac:chgData name="Daniel Roper" userId="c5274ab7fa42462a" providerId="LiveId" clId="{0CDD3900-D662-41CE-A7E6-D0D3D0DAD4FD}" dt="2023-04-28T01:07:33.816" v="849" actId="115"/>
          <ac:spMkLst>
            <pc:docMk/>
            <pc:sldMk cId="4261396098" sldId="345"/>
            <ac:spMk id="3" creationId="{5984643D-722B-771A-6782-325811870E81}"/>
          </ac:spMkLst>
        </pc:spChg>
        <pc:spChg chg="del mod">
          <ac:chgData name="Daniel Roper" userId="c5274ab7fa42462a" providerId="LiveId" clId="{0CDD3900-D662-41CE-A7E6-D0D3D0DAD4FD}" dt="2023-04-27T20:26:02.957" v="356" actId="478"/>
          <ac:spMkLst>
            <pc:docMk/>
            <pc:sldMk cId="4261396098" sldId="345"/>
            <ac:spMk id="4" creationId="{9F9B49E3-88C0-ACEF-A8F8-D3C290BD7D50}"/>
          </ac:spMkLst>
        </pc:spChg>
      </pc:sldChg>
      <pc:sldChg chg="ord modNotesTx">
        <pc:chgData name="Daniel Roper" userId="c5274ab7fa42462a" providerId="LiveId" clId="{0CDD3900-D662-41CE-A7E6-D0D3D0DAD4FD}" dt="2023-04-30T12:18:45.572" v="5949" actId="20577"/>
        <pc:sldMkLst>
          <pc:docMk/>
          <pc:sldMk cId="2629776750" sldId="346"/>
        </pc:sldMkLst>
      </pc:sldChg>
      <pc:sldChg chg="addSp modSp mod modAnim modNotesTx">
        <pc:chgData name="Daniel Roper" userId="c5274ab7fa42462a" providerId="LiveId" clId="{0CDD3900-D662-41CE-A7E6-D0D3D0DAD4FD}" dt="2023-04-30T11:47:03.260" v="5552" actId="20577"/>
        <pc:sldMkLst>
          <pc:docMk/>
          <pc:sldMk cId="2772088431" sldId="347"/>
        </pc:sldMkLst>
        <pc:spChg chg="add mod">
          <ac:chgData name="Daniel Roper" userId="c5274ab7fa42462a" providerId="LiveId" clId="{0CDD3900-D662-41CE-A7E6-D0D3D0DAD4FD}" dt="2023-04-27T15:42:31.400" v="77" actId="1076"/>
          <ac:spMkLst>
            <pc:docMk/>
            <pc:sldMk cId="2772088431" sldId="347"/>
            <ac:spMk id="2" creationId="{CC60B4C6-6218-48A5-6043-8A82C6AA66B4}"/>
          </ac:spMkLst>
        </pc:spChg>
        <pc:spChg chg="mod">
          <ac:chgData name="Daniel Roper" userId="c5274ab7fa42462a" providerId="LiveId" clId="{0CDD3900-D662-41CE-A7E6-D0D3D0DAD4FD}" dt="2023-04-29T13:42:49.311" v="3991" actId="20577"/>
          <ac:spMkLst>
            <pc:docMk/>
            <pc:sldMk cId="2772088431" sldId="347"/>
            <ac:spMk id="4" creationId="{0EFC5AA7-E393-EE13-3E01-D54EB5972799}"/>
          </ac:spMkLst>
        </pc:spChg>
      </pc:sldChg>
      <pc:sldChg chg="modSp mod modAnim">
        <pc:chgData name="Daniel Roper" userId="c5274ab7fa42462a" providerId="LiveId" clId="{0CDD3900-D662-41CE-A7E6-D0D3D0DAD4FD}" dt="2023-04-30T01:14:49.607" v="5375" actId="20577"/>
        <pc:sldMkLst>
          <pc:docMk/>
          <pc:sldMk cId="1768734982" sldId="348"/>
        </pc:sldMkLst>
        <pc:spChg chg="mod">
          <ac:chgData name="Daniel Roper" userId="c5274ab7fa42462a" providerId="LiveId" clId="{0CDD3900-D662-41CE-A7E6-D0D3D0DAD4FD}" dt="2023-04-28T13:37:31.832" v="1886" actId="1035"/>
          <ac:spMkLst>
            <pc:docMk/>
            <pc:sldMk cId="1768734982" sldId="348"/>
            <ac:spMk id="3" creationId="{14D90594-0640-4484-D748-6774B2B46608}"/>
          </ac:spMkLst>
        </pc:spChg>
        <pc:spChg chg="mod">
          <ac:chgData name="Daniel Roper" userId="c5274ab7fa42462a" providerId="LiveId" clId="{0CDD3900-D662-41CE-A7E6-D0D3D0DAD4FD}" dt="2023-04-30T01:14:49.607" v="5375" actId="20577"/>
          <ac:spMkLst>
            <pc:docMk/>
            <pc:sldMk cId="1768734982" sldId="348"/>
            <ac:spMk id="4" creationId="{F705B7AB-FF66-9CCD-09C5-892A6A23619B}"/>
          </ac:spMkLst>
        </pc:spChg>
      </pc:sldChg>
      <pc:sldChg chg="modSp mod">
        <pc:chgData name="Daniel Roper" userId="c5274ab7fa42462a" providerId="LiveId" clId="{0CDD3900-D662-41CE-A7E6-D0D3D0DAD4FD}" dt="2023-04-28T01:12:42.117" v="853" actId="13926"/>
        <pc:sldMkLst>
          <pc:docMk/>
          <pc:sldMk cId="1479646181" sldId="349"/>
        </pc:sldMkLst>
        <pc:spChg chg="mod">
          <ac:chgData name="Daniel Roper" userId="c5274ab7fa42462a" providerId="LiveId" clId="{0CDD3900-D662-41CE-A7E6-D0D3D0DAD4FD}" dt="2023-04-28T01:12:42.117" v="853" actId="13926"/>
          <ac:spMkLst>
            <pc:docMk/>
            <pc:sldMk cId="1479646181" sldId="349"/>
            <ac:spMk id="3" creationId="{5984643D-722B-771A-6782-325811870E81}"/>
          </ac:spMkLst>
        </pc:spChg>
      </pc:sldChg>
      <pc:sldChg chg="addSp delSp modSp mod delAnim modNotesTx">
        <pc:chgData name="Daniel Roper" userId="c5274ab7fa42462a" providerId="LiveId" clId="{0CDD3900-D662-41CE-A7E6-D0D3D0DAD4FD}" dt="2023-04-29T14:05:31.812" v="4337" actId="6549"/>
        <pc:sldMkLst>
          <pc:docMk/>
          <pc:sldMk cId="20036754" sldId="350"/>
        </pc:sldMkLst>
        <pc:spChg chg="del mod">
          <ac:chgData name="Daniel Roper" userId="c5274ab7fa42462a" providerId="LiveId" clId="{0CDD3900-D662-41CE-A7E6-D0D3D0DAD4FD}" dt="2023-04-29T13:40:19.716" v="3961" actId="478"/>
          <ac:spMkLst>
            <pc:docMk/>
            <pc:sldMk cId="20036754" sldId="350"/>
            <ac:spMk id="2" creationId="{EB6DFCDF-8CD2-FC2A-3A73-5B31E4BA33B7}"/>
          </ac:spMkLst>
        </pc:spChg>
        <pc:spChg chg="mod">
          <ac:chgData name="Daniel Roper" userId="c5274ab7fa42462a" providerId="LiveId" clId="{0CDD3900-D662-41CE-A7E6-D0D3D0DAD4FD}" dt="2023-04-29T13:40:12.360" v="3958" actId="1076"/>
          <ac:spMkLst>
            <pc:docMk/>
            <pc:sldMk cId="20036754" sldId="350"/>
            <ac:spMk id="3" creationId="{0EF47D83-C066-981A-5F83-8E1CA68CDE4C}"/>
          </ac:spMkLst>
        </pc:spChg>
        <pc:spChg chg="add mod ord">
          <ac:chgData name="Daniel Roper" userId="c5274ab7fa42462a" providerId="LiveId" clId="{0CDD3900-D662-41CE-A7E6-D0D3D0DAD4FD}" dt="2023-04-29T13:40:29.998" v="3963" actId="167"/>
          <ac:spMkLst>
            <pc:docMk/>
            <pc:sldMk cId="20036754" sldId="350"/>
            <ac:spMk id="4" creationId="{20E66814-7FAF-35E9-B7A6-2D600C2B6F14}"/>
          </ac:spMkLst>
        </pc:spChg>
        <pc:spChg chg="del mod">
          <ac:chgData name="Daniel Roper" userId="c5274ab7fa42462a" providerId="LiveId" clId="{0CDD3900-D662-41CE-A7E6-D0D3D0DAD4FD}" dt="2023-04-27T21:05:39.056" v="494" actId="478"/>
          <ac:spMkLst>
            <pc:docMk/>
            <pc:sldMk cId="20036754" sldId="350"/>
            <ac:spMk id="4" creationId="{9F9B49E3-88C0-ACEF-A8F8-D3C290BD7D50}"/>
          </ac:spMkLst>
        </pc:spChg>
        <pc:spChg chg="add del mod ord">
          <ac:chgData name="Daniel Roper" userId="c5274ab7fa42462a" providerId="LiveId" clId="{0CDD3900-D662-41CE-A7E6-D0D3D0DAD4FD}" dt="2023-04-27T21:06:45.293" v="503" actId="478"/>
          <ac:spMkLst>
            <pc:docMk/>
            <pc:sldMk cId="20036754" sldId="350"/>
            <ac:spMk id="5" creationId="{1EF39C2A-B85E-72ED-3F14-E7203D6FE52C}"/>
          </ac:spMkLst>
        </pc:spChg>
        <pc:spChg chg="del">
          <ac:chgData name="Daniel Roper" userId="c5274ab7fa42462a" providerId="LiveId" clId="{0CDD3900-D662-41CE-A7E6-D0D3D0DAD4FD}" dt="2023-04-27T20:33:19.666" v="374" actId="478"/>
          <ac:spMkLst>
            <pc:docMk/>
            <pc:sldMk cId="20036754" sldId="350"/>
            <ac:spMk id="6" creationId="{BB6D11BB-8000-3D36-E68D-16D9C0C8BB97}"/>
          </ac:spMkLst>
        </pc:spChg>
        <pc:spChg chg="del mod">
          <ac:chgData name="Daniel Roper" userId="c5274ab7fa42462a" providerId="LiveId" clId="{0CDD3900-D662-41CE-A7E6-D0D3D0DAD4FD}" dt="2023-04-27T20:33:51.947" v="379" actId="478"/>
          <ac:spMkLst>
            <pc:docMk/>
            <pc:sldMk cId="20036754" sldId="350"/>
            <ac:spMk id="7" creationId="{CCE3C983-0C10-6085-81EA-8436016B7187}"/>
          </ac:spMkLst>
        </pc:spChg>
        <pc:spChg chg="del mod">
          <ac:chgData name="Daniel Roper" userId="c5274ab7fa42462a" providerId="LiveId" clId="{0CDD3900-D662-41CE-A7E6-D0D3D0DAD4FD}" dt="2023-04-27T20:33:45.524" v="377" actId="478"/>
          <ac:spMkLst>
            <pc:docMk/>
            <pc:sldMk cId="20036754" sldId="350"/>
            <ac:spMk id="8" creationId="{BA28012F-3D1C-2E22-7668-E7B111DCA69A}"/>
          </ac:spMkLst>
        </pc:spChg>
        <pc:spChg chg="mod">
          <ac:chgData name="Daniel Roper" userId="c5274ab7fa42462a" providerId="LiveId" clId="{0CDD3900-D662-41CE-A7E6-D0D3D0DAD4FD}" dt="2023-04-27T21:11:54.677" v="528" actId="1076"/>
          <ac:spMkLst>
            <pc:docMk/>
            <pc:sldMk cId="20036754" sldId="350"/>
            <ac:spMk id="9" creationId="{CE98C2D0-A923-920D-D627-441178E7BD91}"/>
          </ac:spMkLst>
        </pc:spChg>
        <pc:spChg chg="mod">
          <ac:chgData name="Daniel Roper" userId="c5274ab7fa42462a" providerId="LiveId" clId="{0CDD3900-D662-41CE-A7E6-D0D3D0DAD4FD}" dt="2023-04-27T21:11:49.579" v="527" actId="1076"/>
          <ac:spMkLst>
            <pc:docMk/>
            <pc:sldMk cId="20036754" sldId="350"/>
            <ac:spMk id="10" creationId="{6D3A647B-FD01-F638-A5D1-26E8AB1D9F05}"/>
          </ac:spMkLst>
        </pc:spChg>
        <pc:spChg chg="mod">
          <ac:chgData name="Daniel Roper" userId="c5274ab7fa42462a" providerId="LiveId" clId="{0CDD3900-D662-41CE-A7E6-D0D3D0DAD4FD}" dt="2023-04-27T21:11:45.924" v="526" actId="1076"/>
          <ac:spMkLst>
            <pc:docMk/>
            <pc:sldMk cId="20036754" sldId="350"/>
            <ac:spMk id="11" creationId="{3206D25F-894B-7976-ABB4-11791A6A9BE5}"/>
          </ac:spMkLst>
        </pc:spChg>
        <pc:spChg chg="add mod ord">
          <ac:chgData name="Daniel Roper" userId="c5274ab7fa42462a" providerId="LiveId" clId="{0CDD3900-D662-41CE-A7E6-D0D3D0DAD4FD}" dt="2023-04-27T21:06:37.225" v="502" actId="171"/>
          <ac:spMkLst>
            <pc:docMk/>
            <pc:sldMk cId="20036754" sldId="350"/>
            <ac:spMk id="12" creationId="{F2508E53-D10B-BAF8-7907-4744CD6B002B}"/>
          </ac:spMkLst>
        </pc:spChg>
        <pc:spChg chg="add del mod">
          <ac:chgData name="Daniel Roper" userId="c5274ab7fa42462a" providerId="LiveId" clId="{0CDD3900-D662-41CE-A7E6-D0D3D0DAD4FD}" dt="2023-04-27T21:08:32.310" v="514" actId="478"/>
          <ac:spMkLst>
            <pc:docMk/>
            <pc:sldMk cId="20036754" sldId="350"/>
            <ac:spMk id="13" creationId="{53E07C58-061C-F639-DD74-56CBEF31C6A1}"/>
          </ac:spMkLst>
        </pc:spChg>
        <pc:spChg chg="add mod ord">
          <ac:chgData name="Daniel Roper" userId="c5274ab7fa42462a" providerId="LiveId" clId="{0CDD3900-D662-41CE-A7E6-D0D3D0DAD4FD}" dt="2023-04-27T21:10:00.244" v="524" actId="170"/>
          <ac:spMkLst>
            <pc:docMk/>
            <pc:sldMk cId="20036754" sldId="350"/>
            <ac:spMk id="14" creationId="{57BECC96-D421-E8B2-801B-DA893EF2B177}"/>
          </ac:spMkLst>
        </pc:spChg>
      </pc:sldChg>
      <pc:sldChg chg="modSp mod ord modNotesTx">
        <pc:chgData name="Daniel Roper" userId="c5274ab7fa42462a" providerId="LiveId" clId="{0CDD3900-D662-41CE-A7E6-D0D3D0DAD4FD}" dt="2023-04-30T17:54:43.644" v="6023" actId="20577"/>
        <pc:sldMkLst>
          <pc:docMk/>
          <pc:sldMk cId="1229189133" sldId="351"/>
        </pc:sldMkLst>
        <pc:spChg chg="mod">
          <ac:chgData name="Daniel Roper" userId="c5274ab7fa42462a" providerId="LiveId" clId="{0CDD3900-D662-41CE-A7E6-D0D3D0DAD4FD}" dt="2023-04-27T22:24:31.876" v="844" actId="255"/>
          <ac:spMkLst>
            <pc:docMk/>
            <pc:sldMk cId="1229189133" sldId="351"/>
            <ac:spMk id="3" creationId="{5F1A6490-E690-4BB7-4545-1BEE54001D65}"/>
          </ac:spMkLst>
        </pc:spChg>
        <pc:spChg chg="mod">
          <ac:chgData name="Daniel Roper" userId="c5274ab7fa42462a" providerId="LiveId" clId="{0CDD3900-D662-41CE-A7E6-D0D3D0DAD4FD}" dt="2023-04-27T22:24:13.001" v="832" actId="948"/>
          <ac:spMkLst>
            <pc:docMk/>
            <pc:sldMk cId="1229189133" sldId="351"/>
            <ac:spMk id="4" creationId="{0EFC5AA7-E393-EE13-3E01-D54EB5972799}"/>
          </ac:spMkLst>
        </pc:spChg>
      </pc:sldChg>
      <pc:sldChg chg="modSp mod ord">
        <pc:chgData name="Daniel Roper" userId="c5274ab7fa42462a" providerId="LiveId" clId="{0CDD3900-D662-41CE-A7E6-D0D3D0DAD4FD}" dt="2023-04-28T14:36:51.117" v="2243" actId="20577"/>
        <pc:sldMkLst>
          <pc:docMk/>
          <pc:sldMk cId="1332750218" sldId="352"/>
        </pc:sldMkLst>
        <pc:spChg chg="mod">
          <ac:chgData name="Daniel Roper" userId="c5274ab7fa42462a" providerId="LiveId" clId="{0CDD3900-D662-41CE-A7E6-D0D3D0DAD4FD}" dt="2023-04-28T14:36:51.117" v="2243" actId="20577"/>
          <ac:spMkLst>
            <pc:docMk/>
            <pc:sldMk cId="1332750218" sldId="352"/>
            <ac:spMk id="3" creationId="{2F1155ED-EFB1-CC30-A494-D853AD8E6D16}"/>
          </ac:spMkLst>
        </pc:spChg>
        <pc:spChg chg="mod">
          <ac:chgData name="Daniel Roper" userId="c5274ab7fa42462a" providerId="LiveId" clId="{0CDD3900-D662-41CE-A7E6-D0D3D0DAD4FD}" dt="2023-04-27T17:15:02.418" v="256" actId="313"/>
          <ac:spMkLst>
            <pc:docMk/>
            <pc:sldMk cId="1332750218" sldId="352"/>
            <ac:spMk id="4" creationId="{441370AF-EE27-9C59-770F-DC5ADC23AAFF}"/>
          </ac:spMkLst>
        </pc:spChg>
      </pc:sldChg>
      <pc:sldChg chg="del modNotesTx">
        <pc:chgData name="Daniel Roper" userId="c5274ab7fa42462a" providerId="LiveId" clId="{0CDD3900-D662-41CE-A7E6-D0D3D0DAD4FD}" dt="2023-04-30T01:24:46.911" v="5549" actId="47"/>
        <pc:sldMkLst>
          <pc:docMk/>
          <pc:sldMk cId="2663580888" sldId="353"/>
        </pc:sldMkLst>
      </pc:sldChg>
      <pc:sldChg chg="addSp delSp modSp mod modAnim">
        <pc:chgData name="Daniel Roper" userId="c5274ab7fa42462a" providerId="LiveId" clId="{0CDD3900-D662-41CE-A7E6-D0D3D0DAD4FD}" dt="2023-04-29T13:40:51.844" v="3966" actId="478"/>
        <pc:sldMkLst>
          <pc:docMk/>
          <pc:sldMk cId="1970765896" sldId="354"/>
        </pc:sldMkLst>
        <pc:spChg chg="del mod">
          <ac:chgData name="Daniel Roper" userId="c5274ab7fa42462a" providerId="LiveId" clId="{0CDD3900-D662-41CE-A7E6-D0D3D0DAD4FD}" dt="2023-04-29T13:40:51.844" v="3966" actId="478"/>
          <ac:spMkLst>
            <pc:docMk/>
            <pc:sldMk cId="1970765896" sldId="354"/>
            <ac:spMk id="2" creationId="{EB6DFCDF-8CD2-FC2A-3A73-5B31E4BA33B7}"/>
          </ac:spMkLst>
        </pc:spChg>
        <pc:spChg chg="add mod">
          <ac:chgData name="Daniel Roper" userId="c5274ab7fa42462a" providerId="LiveId" clId="{0CDD3900-D662-41CE-A7E6-D0D3D0DAD4FD}" dt="2023-04-29T13:40:48.149" v="3965"/>
          <ac:spMkLst>
            <pc:docMk/>
            <pc:sldMk cId="1970765896" sldId="354"/>
            <ac:spMk id="3" creationId="{38949182-A8BB-25F3-6A2D-449A5AF16500}"/>
          </ac:spMkLst>
        </pc:spChg>
        <pc:spChg chg="add del mod">
          <ac:chgData name="Daniel Roper" userId="c5274ab7fa42462a" providerId="LiveId" clId="{0CDD3900-D662-41CE-A7E6-D0D3D0DAD4FD}" dt="2023-04-27T21:15:57.879" v="533" actId="478"/>
          <ac:spMkLst>
            <pc:docMk/>
            <pc:sldMk cId="1970765896" sldId="354"/>
            <ac:spMk id="3" creationId="{483C9F1A-BF5D-F0CF-60F5-EB30B2A46274}"/>
          </ac:spMkLst>
        </pc:spChg>
        <pc:spChg chg="del mod">
          <ac:chgData name="Daniel Roper" userId="c5274ab7fa42462a" providerId="LiveId" clId="{0CDD3900-D662-41CE-A7E6-D0D3D0DAD4FD}" dt="2023-04-27T16:02:01.469" v="231" actId="478"/>
          <ac:spMkLst>
            <pc:docMk/>
            <pc:sldMk cId="1970765896" sldId="354"/>
            <ac:spMk id="4" creationId="{9F9B49E3-88C0-ACEF-A8F8-D3C290BD7D50}"/>
          </ac:spMkLst>
        </pc:spChg>
        <pc:spChg chg="add del mod">
          <ac:chgData name="Daniel Roper" userId="c5274ab7fa42462a" providerId="LiveId" clId="{0CDD3900-D662-41CE-A7E6-D0D3D0DAD4FD}" dt="2023-04-27T21:15:27.694" v="530" actId="478"/>
          <ac:spMkLst>
            <pc:docMk/>
            <pc:sldMk cId="1970765896" sldId="354"/>
            <ac:spMk id="5" creationId="{D93C08F0-BEC2-8820-2C80-E728C4F1E7B8}"/>
          </ac:spMkLst>
        </pc:spChg>
        <pc:spChg chg="add mod">
          <ac:chgData name="Daniel Roper" userId="c5274ab7fa42462a" providerId="LiveId" clId="{0CDD3900-D662-41CE-A7E6-D0D3D0DAD4FD}" dt="2023-04-27T21:15:55.492" v="532"/>
          <ac:spMkLst>
            <pc:docMk/>
            <pc:sldMk cId="1970765896" sldId="354"/>
            <ac:spMk id="6" creationId="{2A7491EE-21E6-A6C8-1978-442B6EE15D7E}"/>
          </ac:spMkLst>
        </pc:spChg>
      </pc:sldChg>
      <pc:sldChg chg="modSp mod ord modAnim modNotesTx">
        <pc:chgData name="Daniel Roper" userId="c5274ab7fa42462a" providerId="LiveId" clId="{0CDD3900-D662-41CE-A7E6-D0D3D0DAD4FD}" dt="2023-04-28T14:45:05.310" v="2425" actId="20577"/>
        <pc:sldMkLst>
          <pc:docMk/>
          <pc:sldMk cId="2928552290" sldId="355"/>
        </pc:sldMkLst>
        <pc:spChg chg="mod">
          <ac:chgData name="Daniel Roper" userId="c5274ab7fa42462a" providerId="LiveId" clId="{0CDD3900-D662-41CE-A7E6-D0D3D0DAD4FD}" dt="2023-04-28T14:00:54.200" v="2050" actId="20577"/>
          <ac:spMkLst>
            <pc:docMk/>
            <pc:sldMk cId="2928552290" sldId="355"/>
            <ac:spMk id="3" creationId="{B0BD9CAD-8B65-91F9-21A8-85CB076B731F}"/>
          </ac:spMkLst>
        </pc:spChg>
        <pc:spChg chg="mod">
          <ac:chgData name="Daniel Roper" userId="c5274ab7fa42462a" providerId="LiveId" clId="{0CDD3900-D662-41CE-A7E6-D0D3D0DAD4FD}" dt="2023-04-28T01:34:24.048" v="1151" actId="20577"/>
          <ac:spMkLst>
            <pc:docMk/>
            <pc:sldMk cId="2928552290" sldId="355"/>
            <ac:spMk id="4" creationId="{12384250-0306-9648-144D-0707A00436E7}"/>
          </ac:spMkLst>
        </pc:spChg>
      </pc:sldChg>
      <pc:sldChg chg="modSp mod ord modNotesTx">
        <pc:chgData name="Daniel Roper" userId="c5274ab7fa42462a" providerId="LiveId" clId="{0CDD3900-D662-41CE-A7E6-D0D3D0DAD4FD}" dt="2023-04-30T17:52:47.562" v="6003" actId="6549"/>
        <pc:sldMkLst>
          <pc:docMk/>
          <pc:sldMk cId="2022509114" sldId="356"/>
        </pc:sldMkLst>
        <pc:spChg chg="mod">
          <ac:chgData name="Daniel Roper" userId="c5274ab7fa42462a" providerId="LiveId" clId="{0CDD3900-D662-41CE-A7E6-D0D3D0DAD4FD}" dt="2023-04-30T00:57:29.703" v="5327" actId="1036"/>
          <ac:spMkLst>
            <pc:docMk/>
            <pc:sldMk cId="2022509114" sldId="356"/>
            <ac:spMk id="3" creationId="{1C8BB854-110C-B1FE-D52F-EBF688792805}"/>
          </ac:spMkLst>
        </pc:spChg>
        <pc:spChg chg="mod">
          <ac:chgData name="Daniel Roper" userId="c5274ab7fa42462a" providerId="LiveId" clId="{0CDD3900-D662-41CE-A7E6-D0D3D0DAD4FD}" dt="2023-04-30T00:58:35.624" v="5331" actId="208"/>
          <ac:spMkLst>
            <pc:docMk/>
            <pc:sldMk cId="2022509114" sldId="356"/>
            <ac:spMk id="4" creationId="{F705B7AB-FF66-9CCD-09C5-892A6A23619B}"/>
          </ac:spMkLst>
        </pc:spChg>
        <pc:spChg chg="mod">
          <ac:chgData name="Daniel Roper" userId="c5274ab7fa42462a" providerId="LiveId" clId="{0CDD3900-D662-41CE-A7E6-D0D3D0DAD4FD}" dt="2023-04-30T00:57:21.771" v="5312" actId="1036"/>
          <ac:spMkLst>
            <pc:docMk/>
            <pc:sldMk cId="2022509114" sldId="356"/>
            <ac:spMk id="6" creationId="{A96C1B31-E339-8024-408B-5E0AB98451EC}"/>
          </ac:spMkLst>
        </pc:spChg>
      </pc:sldChg>
      <pc:sldChg chg="modSp mod ord modNotesTx">
        <pc:chgData name="Daniel Roper" userId="c5274ab7fa42462a" providerId="LiveId" clId="{0CDD3900-D662-41CE-A7E6-D0D3D0DAD4FD}" dt="2023-04-30T17:53:05.155" v="6012" actId="20577"/>
        <pc:sldMkLst>
          <pc:docMk/>
          <pc:sldMk cId="2634343953" sldId="357"/>
        </pc:sldMkLst>
        <pc:spChg chg="mod">
          <ac:chgData name="Daniel Roper" userId="c5274ab7fa42462a" providerId="LiveId" clId="{0CDD3900-D662-41CE-A7E6-D0D3D0DAD4FD}" dt="2023-04-30T01:04:56.746" v="5340" actId="1036"/>
          <ac:spMkLst>
            <pc:docMk/>
            <pc:sldMk cId="2634343953" sldId="357"/>
            <ac:spMk id="5" creationId="{8E7E595A-56DB-C56D-C2BD-3321501477B4}"/>
          </ac:spMkLst>
        </pc:spChg>
        <pc:spChg chg="mod">
          <ac:chgData name="Daniel Roper" userId="c5274ab7fa42462a" providerId="LiveId" clId="{0CDD3900-D662-41CE-A7E6-D0D3D0DAD4FD}" dt="2023-04-30T01:04:53.173" v="5338" actId="1036"/>
          <ac:spMkLst>
            <pc:docMk/>
            <pc:sldMk cId="2634343953" sldId="357"/>
            <ac:spMk id="7" creationId="{F10BA058-B8B2-5F9A-F928-B6C2ED20D851}"/>
          </ac:spMkLst>
        </pc:spChg>
      </pc:sldChg>
      <pc:sldChg chg="addSp modSp mod modAnim">
        <pc:chgData name="Daniel Roper" userId="c5274ab7fa42462a" providerId="LiveId" clId="{0CDD3900-D662-41CE-A7E6-D0D3D0DAD4FD}" dt="2023-04-28T13:59:06.526" v="2039" actId="207"/>
        <pc:sldMkLst>
          <pc:docMk/>
          <pc:sldMk cId="2261864462" sldId="358"/>
        </pc:sldMkLst>
        <pc:spChg chg="mod">
          <ac:chgData name="Daniel Roper" userId="c5274ab7fa42462a" providerId="LiveId" clId="{0CDD3900-D662-41CE-A7E6-D0D3D0DAD4FD}" dt="2023-04-28T13:54:39.105" v="2000" actId="1076"/>
          <ac:spMkLst>
            <pc:docMk/>
            <pc:sldMk cId="2261864462" sldId="358"/>
            <ac:spMk id="2" creationId="{74E7EA40-3D75-E2BD-E250-D229B1FDE2E0}"/>
          </ac:spMkLst>
        </pc:spChg>
        <pc:spChg chg="add mod">
          <ac:chgData name="Daniel Roper" userId="c5274ab7fa42462a" providerId="LiveId" clId="{0CDD3900-D662-41CE-A7E6-D0D3D0DAD4FD}" dt="2023-04-28T13:59:06.526" v="2039" actId="207"/>
          <ac:spMkLst>
            <pc:docMk/>
            <pc:sldMk cId="2261864462" sldId="358"/>
            <ac:spMk id="4" creationId="{C834F72A-59ED-F7F8-F84C-6730EA55C4BF}"/>
          </ac:spMkLst>
        </pc:spChg>
        <pc:spChg chg="mod">
          <ac:chgData name="Daniel Roper" userId="c5274ab7fa42462a" providerId="LiveId" clId="{0CDD3900-D662-41CE-A7E6-D0D3D0DAD4FD}" dt="2023-04-28T13:53:59.505" v="1995" actId="1076"/>
          <ac:spMkLst>
            <pc:docMk/>
            <pc:sldMk cId="2261864462" sldId="358"/>
            <ac:spMk id="6" creationId="{2D65DF2E-F349-8D65-F98F-13E2C2B9144D}"/>
          </ac:spMkLst>
        </pc:spChg>
      </pc:sldChg>
      <pc:sldChg chg="add del">
        <pc:chgData name="Daniel Roper" userId="c5274ab7fa42462a" providerId="LiveId" clId="{0CDD3900-D662-41CE-A7E6-D0D3D0DAD4FD}" dt="2023-04-27T15:42:46.699" v="79"/>
        <pc:sldMkLst>
          <pc:docMk/>
          <pc:sldMk cId="23839315" sldId="359"/>
        </pc:sldMkLst>
      </pc:sldChg>
      <pc:sldChg chg="add del">
        <pc:chgData name="Daniel Roper" userId="c5274ab7fa42462a" providerId="LiveId" clId="{0CDD3900-D662-41CE-A7E6-D0D3D0DAD4FD}" dt="2023-04-28T15:27:10.274" v="3282" actId="47"/>
        <pc:sldMkLst>
          <pc:docMk/>
          <pc:sldMk cId="3757048250" sldId="359"/>
        </pc:sldMkLst>
      </pc:sldChg>
      <pc:sldChg chg="del">
        <pc:chgData name="Daniel Roper" userId="c5274ab7fa42462a" providerId="LiveId" clId="{0CDD3900-D662-41CE-A7E6-D0D3D0DAD4FD}" dt="2023-04-27T15:41:24.603" v="66" actId="47"/>
        <pc:sldMkLst>
          <pc:docMk/>
          <pc:sldMk cId="3873164187" sldId="359"/>
        </pc:sldMkLst>
      </pc:sldChg>
      <pc:sldChg chg="delSp modSp add mod ord modAnim modNotesTx">
        <pc:chgData name="Daniel Roper" userId="c5274ab7fa42462a" providerId="LiveId" clId="{0CDD3900-D662-41CE-A7E6-D0D3D0DAD4FD}" dt="2023-04-30T12:01:53.647" v="5662" actId="20577"/>
        <pc:sldMkLst>
          <pc:docMk/>
          <pc:sldMk cId="1216412771" sldId="360"/>
        </pc:sldMkLst>
        <pc:spChg chg="mod">
          <ac:chgData name="Daniel Roper" userId="c5274ab7fa42462a" providerId="LiveId" clId="{0CDD3900-D662-41CE-A7E6-D0D3D0DAD4FD}" dt="2023-04-30T11:59:07.412" v="5602" actId="20577"/>
          <ac:spMkLst>
            <pc:docMk/>
            <pc:sldMk cId="1216412771" sldId="360"/>
            <ac:spMk id="2" creationId="{CBB059BB-1A9A-06EA-6265-CC7EFF15ABF1}"/>
          </ac:spMkLst>
        </pc:spChg>
        <pc:spChg chg="del mod">
          <ac:chgData name="Daniel Roper" userId="c5274ab7fa42462a" providerId="LiveId" clId="{0CDD3900-D662-41CE-A7E6-D0D3D0DAD4FD}" dt="2023-04-28T15:13:41.812" v="3150" actId="478"/>
          <ac:spMkLst>
            <pc:docMk/>
            <pc:sldMk cId="1216412771" sldId="360"/>
            <ac:spMk id="3" creationId="{87957636-144E-1133-E723-62FDCF3DA4EB}"/>
          </ac:spMkLst>
        </pc:spChg>
        <pc:spChg chg="mod">
          <ac:chgData name="Daniel Roper" userId="c5274ab7fa42462a" providerId="LiveId" clId="{0CDD3900-D662-41CE-A7E6-D0D3D0DAD4FD}" dt="2023-04-29T13:43:35.131" v="4033" actId="14100"/>
          <ac:spMkLst>
            <pc:docMk/>
            <pc:sldMk cId="1216412771" sldId="360"/>
            <ac:spMk id="10244" creationId="{48816CDB-4D70-C88C-9DDA-6BC9B834A46B}"/>
          </ac:spMkLst>
        </pc:spChg>
      </pc:sldChg>
      <pc:sldChg chg="add del">
        <pc:chgData name="Daniel Roper" userId="c5274ab7fa42462a" providerId="LiveId" clId="{0CDD3900-D662-41CE-A7E6-D0D3D0DAD4FD}" dt="2023-04-27T15:42:46.699" v="79"/>
        <pc:sldMkLst>
          <pc:docMk/>
          <pc:sldMk cId="2439304588" sldId="360"/>
        </pc:sldMkLst>
      </pc:sldChg>
      <pc:sldChg chg="addSp delSp modSp add mod modAnim modNotesTx">
        <pc:chgData name="Daniel Roper" userId="c5274ab7fa42462a" providerId="LiveId" clId="{0CDD3900-D662-41CE-A7E6-D0D3D0DAD4FD}" dt="2023-04-29T13:55:37.275" v="4335" actId="20577"/>
        <pc:sldMkLst>
          <pc:docMk/>
          <pc:sldMk cId="3769080151" sldId="361"/>
        </pc:sldMkLst>
        <pc:spChg chg="del mod">
          <ac:chgData name="Daniel Roper" userId="c5274ab7fa42462a" providerId="LiveId" clId="{0CDD3900-D662-41CE-A7E6-D0D3D0DAD4FD}" dt="2023-04-29T13:39:35.712" v="3953" actId="478"/>
          <ac:spMkLst>
            <pc:docMk/>
            <pc:sldMk cId="3769080151" sldId="361"/>
            <ac:spMk id="2" creationId="{EB6DFCDF-8CD2-FC2A-3A73-5B31E4BA33B7}"/>
          </ac:spMkLst>
        </pc:spChg>
        <pc:spChg chg="add mod">
          <ac:chgData name="Daniel Roper" userId="c5274ab7fa42462a" providerId="LiveId" clId="{0CDD3900-D662-41CE-A7E6-D0D3D0DAD4FD}" dt="2023-04-29T13:39:32.355" v="3952"/>
          <ac:spMkLst>
            <pc:docMk/>
            <pc:sldMk cId="3769080151" sldId="361"/>
            <ac:spMk id="3" creationId="{3255931B-FB85-73F7-8F42-0624B4F42E04}"/>
          </ac:spMkLst>
        </pc:spChg>
        <pc:spChg chg="del">
          <ac:chgData name="Daniel Roper" userId="c5274ab7fa42462a" providerId="LiveId" clId="{0CDD3900-D662-41CE-A7E6-D0D3D0DAD4FD}" dt="2023-04-27T20:26:16.690" v="358" actId="478"/>
          <ac:spMkLst>
            <pc:docMk/>
            <pc:sldMk cId="3769080151" sldId="361"/>
            <ac:spMk id="3" creationId="{5984643D-722B-771A-6782-325811870E81}"/>
          </ac:spMkLst>
        </pc:spChg>
        <pc:spChg chg="del mod">
          <ac:chgData name="Daniel Roper" userId="c5274ab7fa42462a" providerId="LiveId" clId="{0CDD3900-D662-41CE-A7E6-D0D3D0DAD4FD}" dt="2023-04-27T21:05:06.823" v="491" actId="478"/>
          <ac:spMkLst>
            <pc:docMk/>
            <pc:sldMk cId="3769080151" sldId="361"/>
            <ac:spMk id="4" creationId="{9F9B49E3-88C0-ACEF-A8F8-D3C290BD7D50}"/>
          </ac:spMkLst>
        </pc:spChg>
        <pc:spChg chg="add mod">
          <ac:chgData name="Daniel Roper" userId="c5274ab7fa42462a" providerId="LiveId" clId="{0CDD3900-D662-41CE-A7E6-D0D3D0DAD4FD}" dt="2023-04-27T21:05:00.617" v="490" actId="207"/>
          <ac:spMkLst>
            <pc:docMk/>
            <pc:sldMk cId="3769080151" sldId="361"/>
            <ac:spMk id="5" creationId="{7A70A7D9-7630-EE89-F5FF-EC9650B75989}"/>
          </ac:spMkLst>
        </pc:spChg>
      </pc:sldChg>
      <pc:sldChg chg="addSp delSp modSp add mod ord delAnim modAnim modNotesTx">
        <pc:chgData name="Daniel Roper" userId="c5274ab7fa42462a" providerId="LiveId" clId="{0CDD3900-D662-41CE-A7E6-D0D3D0DAD4FD}" dt="2023-04-30T17:53:59.740" v="6021" actId="20577"/>
        <pc:sldMkLst>
          <pc:docMk/>
          <pc:sldMk cId="3504303879" sldId="362"/>
        </pc:sldMkLst>
        <pc:spChg chg="del mod">
          <ac:chgData name="Daniel Roper" userId="c5274ab7fa42462a" providerId="LiveId" clId="{0CDD3900-D662-41CE-A7E6-D0D3D0DAD4FD}" dt="2023-04-29T13:40:01.795" v="3957" actId="478"/>
          <ac:spMkLst>
            <pc:docMk/>
            <pc:sldMk cId="3504303879" sldId="362"/>
            <ac:spMk id="2" creationId="{EB6DFCDF-8CD2-FC2A-3A73-5B31E4BA33B7}"/>
          </ac:spMkLst>
        </pc:spChg>
        <pc:spChg chg="del">
          <ac:chgData name="Daniel Roper" userId="c5274ab7fa42462a" providerId="LiveId" clId="{0CDD3900-D662-41CE-A7E6-D0D3D0DAD4FD}" dt="2023-04-27T20:27:26.478" v="362" actId="478"/>
          <ac:spMkLst>
            <pc:docMk/>
            <pc:sldMk cId="3504303879" sldId="362"/>
            <ac:spMk id="3" creationId="{0EF47D83-C066-981A-5F83-8E1CA68CDE4C}"/>
          </ac:spMkLst>
        </pc:spChg>
        <pc:spChg chg="add mod ord">
          <ac:chgData name="Daniel Roper" userId="c5274ab7fa42462a" providerId="LiveId" clId="{0CDD3900-D662-41CE-A7E6-D0D3D0DAD4FD}" dt="2023-04-29T13:39:56.547" v="3956" actId="167"/>
          <ac:spMkLst>
            <pc:docMk/>
            <pc:sldMk cId="3504303879" sldId="362"/>
            <ac:spMk id="3" creationId="{E50E55DE-5366-EA82-39CC-E3B5A5B10155}"/>
          </ac:spMkLst>
        </pc:spChg>
        <pc:spChg chg="mod">
          <ac:chgData name="Daniel Roper" userId="c5274ab7fa42462a" providerId="LiveId" clId="{0CDD3900-D662-41CE-A7E6-D0D3D0DAD4FD}" dt="2023-04-29T14:07:00.461" v="4339" actId="115"/>
          <ac:spMkLst>
            <pc:docMk/>
            <pc:sldMk cId="3504303879" sldId="362"/>
            <ac:spMk id="4" creationId="{9F9B49E3-88C0-ACEF-A8F8-D3C290BD7D50}"/>
          </ac:spMkLst>
        </pc:spChg>
        <pc:spChg chg="mod">
          <ac:chgData name="Daniel Roper" userId="c5274ab7fa42462a" providerId="LiveId" clId="{0CDD3900-D662-41CE-A7E6-D0D3D0DAD4FD}" dt="2023-04-27T21:07:55.797" v="509" actId="1076"/>
          <ac:spMkLst>
            <pc:docMk/>
            <pc:sldMk cId="3504303879" sldId="362"/>
            <ac:spMk id="5" creationId="{1EF39C2A-B85E-72ED-3F14-E7203D6FE52C}"/>
          </ac:spMkLst>
        </pc:spChg>
        <pc:spChg chg="mod">
          <ac:chgData name="Daniel Roper" userId="c5274ab7fa42462a" providerId="LiveId" clId="{0CDD3900-D662-41CE-A7E6-D0D3D0DAD4FD}" dt="2023-04-27T21:03:44.734" v="487" actId="1076"/>
          <ac:spMkLst>
            <pc:docMk/>
            <pc:sldMk cId="3504303879" sldId="362"/>
            <ac:spMk id="6" creationId="{BB6D11BB-8000-3D36-E68D-16D9C0C8BB97}"/>
          </ac:spMkLst>
        </pc:spChg>
        <pc:spChg chg="mod">
          <ac:chgData name="Daniel Roper" userId="c5274ab7fa42462a" providerId="LiveId" clId="{0CDD3900-D662-41CE-A7E6-D0D3D0DAD4FD}" dt="2023-04-27T22:16:32.701" v="820" actId="207"/>
          <ac:spMkLst>
            <pc:docMk/>
            <pc:sldMk cId="3504303879" sldId="362"/>
            <ac:spMk id="7" creationId="{CCE3C983-0C10-6085-81EA-8436016B7187}"/>
          </ac:spMkLst>
        </pc:spChg>
        <pc:spChg chg="mod">
          <ac:chgData name="Daniel Roper" userId="c5274ab7fa42462a" providerId="LiveId" clId="{0CDD3900-D662-41CE-A7E6-D0D3D0DAD4FD}" dt="2023-04-27T20:59:42.943" v="467" actId="1036"/>
          <ac:spMkLst>
            <pc:docMk/>
            <pc:sldMk cId="3504303879" sldId="362"/>
            <ac:spMk id="8" creationId="{BA28012F-3D1C-2E22-7668-E7B111DCA69A}"/>
          </ac:spMkLst>
        </pc:spChg>
        <pc:spChg chg="del">
          <ac:chgData name="Daniel Roper" userId="c5274ab7fa42462a" providerId="LiveId" clId="{0CDD3900-D662-41CE-A7E6-D0D3D0DAD4FD}" dt="2023-04-27T20:27:28.486" v="363" actId="478"/>
          <ac:spMkLst>
            <pc:docMk/>
            <pc:sldMk cId="3504303879" sldId="362"/>
            <ac:spMk id="9" creationId="{CE98C2D0-A923-920D-D627-441178E7BD91}"/>
          </ac:spMkLst>
        </pc:spChg>
        <pc:spChg chg="del mod">
          <ac:chgData name="Daniel Roper" userId="c5274ab7fa42462a" providerId="LiveId" clId="{0CDD3900-D662-41CE-A7E6-D0D3D0DAD4FD}" dt="2023-04-27T20:27:45.485" v="365" actId="478"/>
          <ac:spMkLst>
            <pc:docMk/>
            <pc:sldMk cId="3504303879" sldId="362"/>
            <ac:spMk id="10" creationId="{6D3A647B-FD01-F638-A5D1-26E8AB1D9F05}"/>
          </ac:spMkLst>
        </pc:spChg>
        <pc:spChg chg="del mod">
          <ac:chgData name="Daniel Roper" userId="c5274ab7fa42462a" providerId="LiveId" clId="{0CDD3900-D662-41CE-A7E6-D0D3D0DAD4FD}" dt="2023-04-27T20:27:51.569" v="367" actId="478"/>
          <ac:spMkLst>
            <pc:docMk/>
            <pc:sldMk cId="3504303879" sldId="362"/>
            <ac:spMk id="11" creationId="{3206D25F-894B-7976-ABB4-11791A6A9BE5}"/>
          </ac:spMkLst>
        </pc:spChg>
        <pc:cxnChg chg="add mod">
          <ac:chgData name="Daniel Roper" userId="c5274ab7fa42462a" providerId="LiveId" clId="{0CDD3900-D662-41CE-A7E6-D0D3D0DAD4FD}" dt="2023-04-27T22:16:38.984" v="821" actId="208"/>
          <ac:cxnSpMkLst>
            <pc:docMk/>
            <pc:sldMk cId="3504303879" sldId="362"/>
            <ac:cxnSpMk id="13" creationId="{E3201791-5350-B9C1-DC5D-3C3C7407ED4C}"/>
          </ac:cxnSpMkLst>
        </pc:cxnChg>
      </pc:sldChg>
      <pc:sldChg chg="delSp modSp add mod delAnim modNotesTx">
        <pc:chgData name="Daniel Roper" userId="c5274ab7fa42462a" providerId="LiveId" clId="{0CDD3900-D662-41CE-A7E6-D0D3D0DAD4FD}" dt="2023-04-30T17:54:23.476" v="6022" actId="20577"/>
        <pc:sldMkLst>
          <pc:docMk/>
          <pc:sldMk cId="90208751" sldId="363"/>
        </pc:sldMkLst>
        <pc:spChg chg="del mod">
          <ac:chgData name="Daniel Roper" userId="c5274ab7fa42462a" providerId="LiveId" clId="{0CDD3900-D662-41CE-A7E6-D0D3D0DAD4FD}" dt="2023-04-28T11:17:01.543" v="1334" actId="478"/>
          <ac:spMkLst>
            <pc:docMk/>
            <pc:sldMk cId="90208751" sldId="363"/>
            <ac:spMk id="3" creationId="{14D90594-0640-4484-D748-6774B2B46608}"/>
          </ac:spMkLst>
        </pc:spChg>
        <pc:spChg chg="mod">
          <ac:chgData name="Daniel Roper" userId="c5274ab7fa42462a" providerId="LiveId" clId="{0CDD3900-D662-41CE-A7E6-D0D3D0DAD4FD}" dt="2023-04-28T11:19:49.477" v="1339" actId="207"/>
          <ac:spMkLst>
            <pc:docMk/>
            <pc:sldMk cId="90208751" sldId="363"/>
            <ac:spMk id="4" creationId="{F705B7AB-FF66-9CCD-09C5-892A6A23619B}"/>
          </ac:spMkLst>
        </pc:spChg>
      </pc:sldChg>
      <pc:sldChg chg="addSp delSp modSp add mod ord delAnim modAnim modNotesTx">
        <pc:chgData name="Daniel Roper" userId="c5274ab7fa42462a" providerId="LiveId" clId="{0CDD3900-D662-41CE-A7E6-D0D3D0DAD4FD}" dt="2023-04-30T02:00:39.889" v="5550" actId="1076"/>
        <pc:sldMkLst>
          <pc:docMk/>
          <pc:sldMk cId="2637970994" sldId="364"/>
        </pc:sldMkLst>
        <pc:spChg chg="mod">
          <ac:chgData name="Daniel Roper" userId="c5274ab7fa42462a" providerId="LiveId" clId="{0CDD3900-D662-41CE-A7E6-D0D3D0DAD4FD}" dt="2023-04-28T14:06:33.975" v="2129" actId="207"/>
          <ac:spMkLst>
            <pc:docMk/>
            <pc:sldMk cId="2637970994" sldId="364"/>
            <ac:spMk id="2" creationId="{EB6DFCDF-8CD2-FC2A-3A73-5B31E4BA33B7}"/>
          </ac:spMkLst>
        </pc:spChg>
        <pc:spChg chg="add mod">
          <ac:chgData name="Daniel Roper" userId="c5274ab7fa42462a" providerId="LiveId" clId="{0CDD3900-D662-41CE-A7E6-D0D3D0DAD4FD}" dt="2023-04-30T02:00:39.889" v="5550" actId="1076"/>
          <ac:spMkLst>
            <pc:docMk/>
            <pc:sldMk cId="2637970994" sldId="364"/>
            <ac:spMk id="3" creationId="{B65F710F-3E36-CD56-73EB-E7D5120B8A4C}"/>
          </ac:spMkLst>
        </pc:spChg>
        <pc:spChg chg="mod">
          <ac:chgData name="Daniel Roper" userId="c5274ab7fa42462a" providerId="LiveId" clId="{0CDD3900-D662-41CE-A7E6-D0D3D0DAD4FD}" dt="2023-04-28T14:10:52.032" v="2148" actId="1076"/>
          <ac:spMkLst>
            <pc:docMk/>
            <pc:sldMk cId="2637970994" sldId="364"/>
            <ac:spMk id="4" creationId="{9F9B49E3-88C0-ACEF-A8F8-D3C290BD7D50}"/>
          </ac:spMkLst>
        </pc:spChg>
        <pc:spChg chg="mod">
          <ac:chgData name="Daniel Roper" userId="c5274ab7fa42462a" providerId="LiveId" clId="{0CDD3900-D662-41CE-A7E6-D0D3D0DAD4FD}" dt="2023-04-28T14:06:50.136" v="2130" actId="1076"/>
          <ac:spMkLst>
            <pc:docMk/>
            <pc:sldMk cId="2637970994" sldId="364"/>
            <ac:spMk id="5" creationId="{1EF39C2A-B85E-72ED-3F14-E7203D6FE52C}"/>
          </ac:spMkLst>
        </pc:spChg>
        <pc:spChg chg="del">
          <ac:chgData name="Daniel Roper" userId="c5274ab7fa42462a" providerId="LiveId" clId="{0CDD3900-D662-41CE-A7E6-D0D3D0DAD4FD}" dt="2023-04-28T13:41:09.845" v="1890" actId="478"/>
          <ac:spMkLst>
            <pc:docMk/>
            <pc:sldMk cId="2637970994" sldId="364"/>
            <ac:spMk id="6" creationId="{BB6D11BB-8000-3D36-E68D-16D9C0C8BB97}"/>
          </ac:spMkLst>
        </pc:spChg>
        <pc:spChg chg="mod">
          <ac:chgData name="Daniel Roper" userId="c5274ab7fa42462a" providerId="LiveId" clId="{0CDD3900-D662-41CE-A7E6-D0D3D0DAD4FD}" dt="2023-04-28T14:31:08.729" v="2203" actId="20577"/>
          <ac:spMkLst>
            <pc:docMk/>
            <pc:sldMk cId="2637970994" sldId="364"/>
            <ac:spMk id="7" creationId="{CCE3C983-0C10-6085-81EA-8436016B7187}"/>
          </ac:spMkLst>
        </pc:spChg>
        <pc:spChg chg="mod">
          <ac:chgData name="Daniel Roper" userId="c5274ab7fa42462a" providerId="LiveId" clId="{0CDD3900-D662-41CE-A7E6-D0D3D0DAD4FD}" dt="2023-04-29T13:23:53.243" v="3763" actId="20577"/>
          <ac:spMkLst>
            <pc:docMk/>
            <pc:sldMk cId="2637970994" sldId="364"/>
            <ac:spMk id="8" creationId="{BA28012F-3D1C-2E22-7668-E7B111DCA69A}"/>
          </ac:spMkLst>
        </pc:spChg>
        <pc:cxnChg chg="del">
          <ac:chgData name="Daniel Roper" userId="c5274ab7fa42462a" providerId="LiveId" clId="{0CDD3900-D662-41CE-A7E6-D0D3D0DAD4FD}" dt="2023-04-28T13:42:59.818" v="1936" actId="478"/>
          <ac:cxnSpMkLst>
            <pc:docMk/>
            <pc:sldMk cId="2637970994" sldId="364"/>
            <ac:cxnSpMk id="13" creationId="{E3201791-5350-B9C1-DC5D-3C3C7407ED4C}"/>
          </ac:cxnSpMkLst>
        </pc:cxnChg>
      </pc:sldChg>
      <pc:sldChg chg="modSp add mod ord modNotesTx">
        <pc:chgData name="Daniel Roper" userId="c5274ab7fa42462a" providerId="LiveId" clId="{0CDD3900-D662-41CE-A7E6-D0D3D0DAD4FD}" dt="2023-04-30T17:55:14.576" v="6039" actId="20577"/>
        <pc:sldMkLst>
          <pc:docMk/>
          <pc:sldMk cId="3555110801" sldId="365"/>
        </pc:sldMkLst>
        <pc:spChg chg="mod">
          <ac:chgData name="Daniel Roper" userId="c5274ab7fa42462a" providerId="LiveId" clId="{0CDD3900-D662-41CE-A7E6-D0D3D0DAD4FD}" dt="2023-04-29T23:53:55.515" v="4845" actId="255"/>
          <ac:spMkLst>
            <pc:docMk/>
            <pc:sldMk cId="3555110801" sldId="365"/>
            <ac:spMk id="2" creationId="{CBB059BB-1A9A-06EA-6265-CC7EFF15ABF1}"/>
          </ac:spMkLst>
        </pc:spChg>
        <pc:spChg chg="mod">
          <ac:chgData name="Daniel Roper" userId="c5274ab7fa42462a" providerId="LiveId" clId="{0CDD3900-D662-41CE-A7E6-D0D3D0DAD4FD}" dt="2023-04-29T13:22:59.033" v="3737" actId="313"/>
          <ac:spMkLst>
            <pc:docMk/>
            <pc:sldMk cId="3555110801" sldId="365"/>
            <ac:spMk id="10244" creationId="{48816CDB-4D70-C88C-9DDA-6BC9B834A46B}"/>
          </ac:spMkLst>
        </pc:spChg>
      </pc:sldChg>
      <pc:sldChg chg="modSp add del mod">
        <pc:chgData name="Daniel Roper" userId="c5274ab7fa42462a" providerId="LiveId" clId="{0CDD3900-D662-41CE-A7E6-D0D3D0DAD4FD}" dt="2023-04-30T17:55:05.380" v="6024" actId="47"/>
        <pc:sldMkLst>
          <pc:docMk/>
          <pc:sldMk cId="1801481388" sldId="366"/>
        </pc:sldMkLst>
        <pc:spChg chg="mod">
          <ac:chgData name="Daniel Roper" userId="c5274ab7fa42462a" providerId="LiveId" clId="{0CDD3900-D662-41CE-A7E6-D0D3D0DAD4FD}" dt="2023-04-30T00:08:23.815" v="4922" actId="114"/>
          <ac:spMkLst>
            <pc:docMk/>
            <pc:sldMk cId="1801481388" sldId="366"/>
            <ac:spMk id="2" creationId="{CBB059BB-1A9A-06EA-6265-CC7EFF15ABF1}"/>
          </ac:spMkLst>
        </pc:spChg>
        <pc:spChg chg="mod">
          <ac:chgData name="Daniel Roper" userId="c5274ab7fa42462a" providerId="LiveId" clId="{0CDD3900-D662-41CE-A7E6-D0D3D0DAD4FD}" dt="2023-04-30T00:07:43.208" v="4921" actId="20577"/>
          <ac:spMkLst>
            <pc:docMk/>
            <pc:sldMk cId="1801481388" sldId="366"/>
            <ac:spMk id="10244" creationId="{48816CDB-4D70-C88C-9DDA-6BC9B834A46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2206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22069"/>
          </a:xfrm>
          <a:prstGeom prst="rect">
            <a:avLst/>
          </a:prstGeom>
        </p:spPr>
        <p:txBody>
          <a:bodyPr vert="horz" lIns="91440" tIns="45720" rIns="91440" bIns="45720" rtlCol="0"/>
          <a:lstStyle>
            <a:lvl1pPr algn="r">
              <a:defRPr sz="1200"/>
            </a:lvl1pPr>
          </a:lstStyle>
          <a:p>
            <a:fld id="{869B0561-C0B6-47C0-B88F-03EE27A8B690}" type="datetimeFigureOut">
              <a:rPr lang="en-US" smtClean="0"/>
              <a:t>4/30/2023</a:t>
            </a:fld>
            <a:endParaRPr lang="en-US"/>
          </a:p>
        </p:txBody>
      </p:sp>
      <p:sp>
        <p:nvSpPr>
          <p:cNvPr id="4" name="Slide Image Placeholder 3"/>
          <p:cNvSpPr>
            <a:spLocks noGrp="1" noRot="1" noChangeAspect="1"/>
          </p:cNvSpPr>
          <p:nvPr>
            <p:ph type="sldImg" idx="2"/>
          </p:nvPr>
        </p:nvSpPr>
        <p:spPr>
          <a:xfrm>
            <a:off x="1644650" y="1050925"/>
            <a:ext cx="3787775" cy="2840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048354"/>
            <a:ext cx="5661660" cy="33122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990095"/>
            <a:ext cx="3066733" cy="42206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7990095"/>
            <a:ext cx="3066733" cy="422068"/>
          </a:xfrm>
          <a:prstGeom prst="rect">
            <a:avLst/>
          </a:prstGeom>
        </p:spPr>
        <p:txBody>
          <a:bodyPr vert="horz" lIns="91440" tIns="45720" rIns="91440" bIns="45720" rtlCol="0" anchor="b"/>
          <a:lstStyle>
            <a:lvl1pPr algn="r">
              <a:defRPr sz="1200"/>
            </a:lvl1pPr>
          </a:lstStyle>
          <a:p>
            <a:fld id="{49960ADB-A01A-46F9-9A7D-0F64F369A3B3}" type="slidenum">
              <a:rPr lang="en-US" smtClean="0"/>
              <a:t>‹#›</a:t>
            </a:fld>
            <a:endParaRPr lang="en-US"/>
          </a:p>
        </p:txBody>
      </p:sp>
    </p:spTree>
    <p:extLst>
      <p:ext uri="{BB962C8B-B14F-4D97-AF65-F5344CB8AC3E}">
        <p14:creationId xmlns:p14="http://schemas.microsoft.com/office/powerpoint/2010/main" val="2210429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p>
          <a:p>
            <a:endParaRPr lang="en-US" b="1" dirty="0"/>
          </a:p>
        </p:txBody>
      </p:sp>
      <p:sp>
        <p:nvSpPr>
          <p:cNvPr id="4" name="Slide Number Placeholder 3"/>
          <p:cNvSpPr>
            <a:spLocks noGrp="1"/>
          </p:cNvSpPr>
          <p:nvPr>
            <p:ph type="sldNum" sz="quarter" idx="5"/>
          </p:nvPr>
        </p:nvSpPr>
        <p:spPr/>
        <p:txBody>
          <a:bodyPr/>
          <a:lstStyle/>
          <a:p>
            <a:fld id="{49960ADB-A01A-46F9-9A7D-0F64F369A3B3}" type="slidenum">
              <a:rPr lang="en-US" smtClean="0"/>
              <a:t>2</a:t>
            </a:fld>
            <a:endParaRPr lang="en-US"/>
          </a:p>
        </p:txBody>
      </p:sp>
    </p:spTree>
    <p:extLst>
      <p:ext uri="{BB962C8B-B14F-4D97-AF65-F5344CB8AC3E}">
        <p14:creationId xmlns:p14="http://schemas.microsoft.com/office/powerpoint/2010/main" val="215151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Nevertheless, there is indeed a gradual process of sanctification that Jesus as our spiritual husband is continuing until we can become his glorious bride in a state of spiritual perfection in the last day [see passages] </a:t>
            </a:r>
          </a:p>
        </p:txBody>
      </p:sp>
      <p:sp>
        <p:nvSpPr>
          <p:cNvPr id="4" name="Slide Number Placeholder 3"/>
          <p:cNvSpPr>
            <a:spLocks noGrp="1"/>
          </p:cNvSpPr>
          <p:nvPr>
            <p:ph type="sldNum" sz="quarter" idx="5"/>
          </p:nvPr>
        </p:nvSpPr>
        <p:spPr/>
        <p:txBody>
          <a:bodyPr/>
          <a:lstStyle/>
          <a:p>
            <a:fld id="{49960ADB-A01A-46F9-9A7D-0F64F369A3B3}" type="slidenum">
              <a:rPr lang="en-US" smtClean="0"/>
              <a:t>11</a:t>
            </a:fld>
            <a:endParaRPr lang="en-US"/>
          </a:p>
        </p:txBody>
      </p:sp>
    </p:spTree>
    <p:extLst>
      <p:ext uri="{BB962C8B-B14F-4D97-AF65-F5344CB8AC3E}">
        <p14:creationId xmlns:p14="http://schemas.microsoft.com/office/powerpoint/2010/main" val="4277891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the husband “is” and does in purple, although the “as Christ” instructions in red also apply.</a:t>
            </a:r>
          </a:p>
        </p:txBody>
      </p:sp>
      <p:sp>
        <p:nvSpPr>
          <p:cNvPr id="4" name="Slide Number Placeholder 3"/>
          <p:cNvSpPr>
            <a:spLocks noGrp="1"/>
          </p:cNvSpPr>
          <p:nvPr>
            <p:ph type="sldNum" sz="quarter" idx="5"/>
          </p:nvPr>
        </p:nvSpPr>
        <p:spPr/>
        <p:txBody>
          <a:bodyPr/>
          <a:lstStyle/>
          <a:p>
            <a:fld id="{49960ADB-A01A-46F9-9A7D-0F64F369A3B3}" type="slidenum">
              <a:rPr lang="en-US" smtClean="0"/>
              <a:t>12</a:t>
            </a:fld>
            <a:endParaRPr lang="en-US"/>
          </a:p>
        </p:txBody>
      </p:sp>
    </p:spTree>
    <p:extLst>
      <p:ext uri="{BB962C8B-B14F-4D97-AF65-F5344CB8AC3E}">
        <p14:creationId xmlns:p14="http://schemas.microsoft.com/office/powerpoint/2010/main" val="2846976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here’s the model of what Jesus “is” and does and compare it to the next page where we see the similarity to the husband’s role.</a:t>
            </a:r>
          </a:p>
        </p:txBody>
      </p:sp>
      <p:sp>
        <p:nvSpPr>
          <p:cNvPr id="4" name="Slide Number Placeholder 3"/>
          <p:cNvSpPr>
            <a:spLocks noGrp="1"/>
          </p:cNvSpPr>
          <p:nvPr>
            <p:ph type="sldNum" sz="quarter" idx="5"/>
          </p:nvPr>
        </p:nvSpPr>
        <p:spPr/>
        <p:txBody>
          <a:bodyPr/>
          <a:lstStyle/>
          <a:p>
            <a:fld id="{49960ADB-A01A-46F9-9A7D-0F64F369A3B3}" type="slidenum">
              <a:rPr lang="en-US" smtClean="0"/>
              <a:t>13</a:t>
            </a:fld>
            <a:endParaRPr lang="en-US"/>
          </a:p>
        </p:txBody>
      </p:sp>
    </p:spTree>
    <p:extLst>
      <p:ext uri="{BB962C8B-B14F-4D97-AF65-F5344CB8AC3E}">
        <p14:creationId xmlns:p14="http://schemas.microsoft.com/office/powerpoint/2010/main" val="2849927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“Seeks to save his body, his wife”</a:t>
            </a:r>
          </a:p>
          <a:p>
            <a:r>
              <a:rPr lang="en-US" dirty="0"/>
              <a:t>Our naturally strong survival instinct should also be true spiritually.  Above all else, we want to be saved eternally ourselves, and a Christian husband wants nothing more than to see his wife (his one-flesh body) saved eternally.  He wants to help in her sanctification along the way to the final marriage to the Lamb in eternity.</a:t>
            </a:r>
          </a:p>
        </p:txBody>
      </p:sp>
      <p:sp>
        <p:nvSpPr>
          <p:cNvPr id="4" name="Slide Number Placeholder 3"/>
          <p:cNvSpPr>
            <a:spLocks noGrp="1"/>
          </p:cNvSpPr>
          <p:nvPr>
            <p:ph type="sldNum" sz="quarter" idx="5"/>
          </p:nvPr>
        </p:nvSpPr>
        <p:spPr/>
        <p:txBody>
          <a:bodyPr/>
          <a:lstStyle/>
          <a:p>
            <a:fld id="{49960ADB-A01A-46F9-9A7D-0F64F369A3B3}" type="slidenum">
              <a:rPr lang="en-US" smtClean="0"/>
              <a:t>14</a:t>
            </a:fld>
            <a:endParaRPr lang="en-US"/>
          </a:p>
        </p:txBody>
      </p:sp>
    </p:spTree>
    <p:extLst>
      <p:ext uri="{BB962C8B-B14F-4D97-AF65-F5344CB8AC3E}">
        <p14:creationId xmlns:p14="http://schemas.microsoft.com/office/powerpoint/2010/main" val="2085713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Nourish</a:t>
            </a:r>
            <a:r>
              <a:rPr lang="en-US" dirty="0"/>
              <a:t> comes from the Greek: </a:t>
            </a:r>
            <a:r>
              <a:rPr lang="en-US" b="1" dirty="0"/>
              <a:t>ek-</a:t>
            </a:r>
            <a:r>
              <a:rPr lang="en-US" b="1" dirty="0" err="1"/>
              <a:t>trepho</a:t>
            </a:r>
            <a:r>
              <a:rPr lang="en-US" dirty="0"/>
              <a:t> meaning literally “to feed out” meaning to nourish up to maturity, nurture, bring up (Eph. 6:4 only other occurrence – “Fathers, do not provoke your children to anger, but </a:t>
            </a:r>
            <a:r>
              <a:rPr lang="en-US" b="1" u="sng" dirty="0"/>
              <a:t>bring them up </a:t>
            </a:r>
            <a:r>
              <a:rPr lang="en-US" dirty="0"/>
              <a:t>in the discipline and instruction of the Lord.”)</a:t>
            </a:r>
          </a:p>
          <a:p>
            <a:r>
              <a:rPr lang="en-US" b="1" u="sng" dirty="0"/>
              <a:t>Cherish </a:t>
            </a:r>
            <a:r>
              <a:rPr lang="en-US" dirty="0"/>
              <a:t>comes from Greek: </a:t>
            </a:r>
            <a:r>
              <a:rPr lang="en-US" b="1" dirty="0" err="1"/>
              <a:t>thalpo</a:t>
            </a:r>
            <a:r>
              <a:rPr lang="en-US" dirty="0"/>
              <a:t> meaning literally to warm or keep warm, hence, to cherish with tender love ; to foster with tender care / revive to health through care (1 Thess. 2:7 only other occurrence – “But we proved to be gentle among you, as a nursing mother </a:t>
            </a:r>
            <a:r>
              <a:rPr lang="en-US" b="1" u="sng" dirty="0"/>
              <a:t>tenderly cares </a:t>
            </a:r>
            <a:r>
              <a:rPr lang="en-US" dirty="0"/>
              <a:t>for her own children”)</a:t>
            </a:r>
          </a:p>
          <a:p>
            <a:r>
              <a:rPr lang="en-US" b="1" dirty="0"/>
              <a:t>We are to feed and keep warm our wives to gently bring them to maturity (as Christ does with us)</a:t>
            </a:r>
          </a:p>
        </p:txBody>
      </p:sp>
      <p:sp>
        <p:nvSpPr>
          <p:cNvPr id="4" name="Slide Number Placeholder 3"/>
          <p:cNvSpPr>
            <a:spLocks noGrp="1"/>
          </p:cNvSpPr>
          <p:nvPr>
            <p:ph type="sldNum" sz="quarter" idx="5"/>
          </p:nvPr>
        </p:nvSpPr>
        <p:spPr/>
        <p:txBody>
          <a:bodyPr/>
          <a:lstStyle/>
          <a:p>
            <a:fld id="{49960ADB-A01A-46F9-9A7D-0F64F369A3B3}" type="slidenum">
              <a:rPr lang="en-US" smtClean="0"/>
              <a:t>15</a:t>
            </a:fld>
            <a:endParaRPr lang="en-US"/>
          </a:p>
        </p:txBody>
      </p:sp>
    </p:spTree>
    <p:extLst>
      <p:ext uri="{BB962C8B-B14F-4D97-AF65-F5344CB8AC3E}">
        <p14:creationId xmlns:p14="http://schemas.microsoft.com/office/powerpoint/2010/main" val="2124195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49960ADB-A01A-46F9-9A7D-0F64F369A3B3}" type="slidenum">
              <a:rPr lang="en-US" smtClean="0"/>
              <a:t>16</a:t>
            </a:fld>
            <a:endParaRPr lang="en-US"/>
          </a:p>
        </p:txBody>
      </p:sp>
    </p:spTree>
    <p:extLst>
      <p:ext uri="{BB962C8B-B14F-4D97-AF65-F5344CB8AC3E}">
        <p14:creationId xmlns:p14="http://schemas.microsoft.com/office/powerpoint/2010/main" val="355571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 end:</a:t>
            </a:r>
          </a:p>
          <a:p>
            <a:r>
              <a:rPr lang="en-US" b="1" dirty="0"/>
              <a:t>I believe the Bible clearly teaches that men are to the spiritual leaders in the home (“manage their own households well” 1 Tim. 3:4).  But the wife has the responsibility to support him, including correcting him when needed.  There is a real danger of putting good leaders on a pedestal and forgetting they are fallible.  We must always love God more than our spouse.  We will always have needs that only God can fulfill.</a:t>
            </a:r>
          </a:p>
        </p:txBody>
      </p:sp>
      <p:sp>
        <p:nvSpPr>
          <p:cNvPr id="4" name="Slide Number Placeholder 3"/>
          <p:cNvSpPr>
            <a:spLocks noGrp="1"/>
          </p:cNvSpPr>
          <p:nvPr>
            <p:ph type="sldNum" sz="quarter" idx="5"/>
          </p:nvPr>
        </p:nvSpPr>
        <p:spPr/>
        <p:txBody>
          <a:bodyPr/>
          <a:lstStyle/>
          <a:p>
            <a:fld id="{49960ADB-A01A-46F9-9A7D-0F64F369A3B3}" type="slidenum">
              <a:rPr lang="en-US" smtClean="0"/>
              <a:t>17</a:t>
            </a:fld>
            <a:endParaRPr lang="en-US"/>
          </a:p>
        </p:txBody>
      </p:sp>
    </p:spTree>
    <p:extLst>
      <p:ext uri="{BB962C8B-B14F-4D97-AF65-F5344CB8AC3E}">
        <p14:creationId xmlns:p14="http://schemas.microsoft.com/office/powerpoint/2010/main" val="549104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 End:</a:t>
            </a:r>
          </a:p>
          <a:p>
            <a:r>
              <a:rPr lang="en-US" b="1" dirty="0"/>
              <a:t>Do you agree with Gary Thomas’ statement?</a:t>
            </a:r>
          </a:p>
          <a:p>
            <a:r>
              <a:rPr lang="en-US" b="1" dirty="0"/>
              <a:t>Tim Keller put it this way, “Is all this a lot of work? Indeed, it is—but it is the work we were built to do. Does this mean “marriage is not about being happy; it’s about being holy”? Yes and no...that is too stark a contrast. If you understand what holiness is, you come to see that real happiness is on the far side of holiness, not the near side. Holiness gives us new desires and brings old desires into line with one another. So, if we want to be happy in marriage, we will accept that marriage is designed to make us holy.”</a:t>
            </a:r>
          </a:p>
        </p:txBody>
      </p:sp>
      <p:sp>
        <p:nvSpPr>
          <p:cNvPr id="4" name="Slide Number Placeholder 3"/>
          <p:cNvSpPr>
            <a:spLocks noGrp="1"/>
          </p:cNvSpPr>
          <p:nvPr>
            <p:ph type="sldNum" sz="quarter" idx="5"/>
          </p:nvPr>
        </p:nvSpPr>
        <p:spPr/>
        <p:txBody>
          <a:bodyPr/>
          <a:lstStyle/>
          <a:p>
            <a:fld id="{49960ADB-A01A-46F9-9A7D-0F64F369A3B3}" type="slidenum">
              <a:rPr lang="en-US" smtClean="0"/>
              <a:t>18</a:t>
            </a:fld>
            <a:endParaRPr lang="en-US"/>
          </a:p>
        </p:txBody>
      </p:sp>
    </p:spTree>
    <p:extLst>
      <p:ext uri="{BB962C8B-B14F-4D97-AF65-F5344CB8AC3E}">
        <p14:creationId xmlns:p14="http://schemas.microsoft.com/office/powerpoint/2010/main" val="1710503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rock tumbler or polisher along with several types of polishing compound.  Deep character change (Sanctification) in marriage will require some polishing of each other along the way.</a:t>
            </a:r>
          </a:p>
        </p:txBody>
      </p:sp>
      <p:sp>
        <p:nvSpPr>
          <p:cNvPr id="4" name="Slide Number Placeholder 3"/>
          <p:cNvSpPr>
            <a:spLocks noGrp="1"/>
          </p:cNvSpPr>
          <p:nvPr>
            <p:ph type="sldNum" sz="quarter" idx="5"/>
          </p:nvPr>
        </p:nvSpPr>
        <p:spPr/>
        <p:txBody>
          <a:bodyPr/>
          <a:lstStyle/>
          <a:p>
            <a:fld id="{49960ADB-A01A-46F9-9A7D-0F64F369A3B3}" type="slidenum">
              <a:rPr lang="en-US" smtClean="0"/>
              <a:t>19</a:t>
            </a:fld>
            <a:endParaRPr lang="en-US"/>
          </a:p>
        </p:txBody>
      </p:sp>
    </p:spTree>
    <p:extLst>
      <p:ext uri="{BB962C8B-B14F-4D97-AF65-F5344CB8AC3E}">
        <p14:creationId xmlns:p14="http://schemas.microsoft.com/office/powerpoint/2010/main" val="1498194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960ADB-A01A-46F9-9A7D-0F64F369A3B3}" type="slidenum">
              <a:rPr lang="en-US" smtClean="0"/>
              <a:t>20</a:t>
            </a:fld>
            <a:endParaRPr lang="en-US"/>
          </a:p>
        </p:txBody>
      </p:sp>
    </p:spTree>
    <p:extLst>
      <p:ext uri="{BB962C8B-B14F-4D97-AF65-F5344CB8AC3E}">
        <p14:creationId xmlns:p14="http://schemas.microsoft.com/office/powerpoint/2010/main" val="1622211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p>
        </p:txBody>
      </p:sp>
      <p:sp>
        <p:nvSpPr>
          <p:cNvPr id="4" name="Slide Number Placeholder 3"/>
          <p:cNvSpPr>
            <a:spLocks noGrp="1"/>
          </p:cNvSpPr>
          <p:nvPr>
            <p:ph type="sldNum" sz="quarter" idx="5"/>
          </p:nvPr>
        </p:nvSpPr>
        <p:spPr/>
        <p:txBody>
          <a:bodyPr/>
          <a:lstStyle/>
          <a:p>
            <a:fld id="{49960ADB-A01A-46F9-9A7D-0F64F369A3B3}" type="slidenum">
              <a:rPr lang="en-US" smtClean="0"/>
              <a:t>3</a:t>
            </a:fld>
            <a:endParaRPr lang="en-US"/>
          </a:p>
        </p:txBody>
      </p:sp>
    </p:spTree>
    <p:extLst>
      <p:ext uri="{BB962C8B-B14F-4D97-AF65-F5344CB8AC3E}">
        <p14:creationId xmlns:p14="http://schemas.microsoft.com/office/powerpoint/2010/main" val="2254586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960ADB-A01A-46F9-9A7D-0F64F369A3B3}" type="slidenum">
              <a:rPr lang="en-US" smtClean="0"/>
              <a:t>21</a:t>
            </a:fld>
            <a:endParaRPr lang="en-US"/>
          </a:p>
        </p:txBody>
      </p:sp>
    </p:spTree>
    <p:extLst>
      <p:ext uri="{BB962C8B-B14F-4D97-AF65-F5344CB8AC3E}">
        <p14:creationId xmlns:p14="http://schemas.microsoft.com/office/powerpoint/2010/main" val="956298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 if time.</a:t>
            </a:r>
          </a:p>
        </p:txBody>
      </p:sp>
      <p:sp>
        <p:nvSpPr>
          <p:cNvPr id="4" name="Slide Number Placeholder 3"/>
          <p:cNvSpPr>
            <a:spLocks noGrp="1"/>
          </p:cNvSpPr>
          <p:nvPr>
            <p:ph type="sldNum" sz="quarter" idx="5"/>
          </p:nvPr>
        </p:nvSpPr>
        <p:spPr/>
        <p:txBody>
          <a:bodyPr/>
          <a:lstStyle/>
          <a:p>
            <a:fld id="{49960ADB-A01A-46F9-9A7D-0F64F369A3B3}" type="slidenum">
              <a:rPr lang="en-US" smtClean="0"/>
              <a:t>23</a:t>
            </a:fld>
            <a:endParaRPr lang="en-US"/>
          </a:p>
        </p:txBody>
      </p:sp>
    </p:spTree>
    <p:extLst>
      <p:ext uri="{BB962C8B-B14F-4D97-AF65-F5344CB8AC3E}">
        <p14:creationId xmlns:p14="http://schemas.microsoft.com/office/powerpoint/2010/main" val="886353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Our class syllabus stated that these classes on Ephesians 5 would be “A study of husband/wife </a:t>
            </a:r>
            <a:r>
              <a:rPr lang="en-US" b="1" u="sng" dirty="0"/>
              <a:t>roles</a:t>
            </a:r>
            <a:r>
              <a:rPr lang="en-US" b="1" dirty="0"/>
              <a:t> using Ephesians 5:15-33”  We are defining roles at a high level, but, if you were looking for specifics on day-to-day duties and responsibilities, you may be disappointed.  </a:t>
            </a:r>
          </a:p>
          <a:p>
            <a:r>
              <a:rPr lang="en-US" b="1" dirty="0"/>
              <a:t>For more detailed info, refer to the lecture from last Thursday night where Steven did a good job of describing husband and wife roles based on their created strengths. </a:t>
            </a:r>
          </a:p>
        </p:txBody>
      </p:sp>
      <p:sp>
        <p:nvSpPr>
          <p:cNvPr id="4" name="Slide Number Placeholder 3"/>
          <p:cNvSpPr>
            <a:spLocks noGrp="1"/>
          </p:cNvSpPr>
          <p:nvPr>
            <p:ph type="sldNum" sz="quarter" idx="5"/>
          </p:nvPr>
        </p:nvSpPr>
        <p:spPr/>
        <p:txBody>
          <a:bodyPr/>
          <a:lstStyle/>
          <a:p>
            <a:fld id="{49960ADB-A01A-46F9-9A7D-0F64F369A3B3}" type="slidenum">
              <a:rPr lang="en-US" smtClean="0"/>
              <a:t>4</a:t>
            </a:fld>
            <a:endParaRPr lang="en-US"/>
          </a:p>
        </p:txBody>
      </p:sp>
    </p:spTree>
    <p:extLst>
      <p:ext uri="{BB962C8B-B14F-4D97-AF65-F5344CB8AC3E}">
        <p14:creationId xmlns:p14="http://schemas.microsoft.com/office/powerpoint/2010/main" val="1901515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Now, back to the Jesus and the Church Model for our Marriages. In our discussion on submission, we said both “head” &amp; “helper” must submit to the model of Jesus. Remember that Eph. 5:32 says that the gospel and marriage explain each other, so let’s look at the model of Jesus &amp; the church.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First read the entire text.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panose="020F0502020204030204"/>
                <a:ea typeface="+mn-ea"/>
                <a:cs typeface="+mn-cs"/>
              </a:rPr>
              <a:t>Wives’ instruction highlighted in purple text.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r>
              <a:rPr lang="en-US" b="1" dirty="0"/>
              <a:t>The wife’s instructions are short and to the point.  Submit to and respect your husband.</a:t>
            </a:r>
          </a:p>
          <a:p>
            <a:r>
              <a:rPr lang="en-US" dirty="0"/>
              <a:t>The instructions to the husband make up a large majority of the text in Eph. 5.  </a:t>
            </a:r>
          </a:p>
        </p:txBody>
      </p:sp>
      <p:sp>
        <p:nvSpPr>
          <p:cNvPr id="4" name="Slide Number Placeholder 3"/>
          <p:cNvSpPr>
            <a:spLocks noGrp="1"/>
          </p:cNvSpPr>
          <p:nvPr>
            <p:ph type="sldNum" sz="quarter" idx="5"/>
          </p:nvPr>
        </p:nvSpPr>
        <p:spPr/>
        <p:txBody>
          <a:bodyPr/>
          <a:lstStyle/>
          <a:p>
            <a:fld id="{49960ADB-A01A-46F9-9A7D-0F64F369A3B3}" type="slidenum">
              <a:rPr lang="en-US" smtClean="0"/>
              <a:t>5</a:t>
            </a:fld>
            <a:endParaRPr lang="en-US"/>
          </a:p>
        </p:txBody>
      </p:sp>
    </p:spTree>
    <p:extLst>
      <p:ext uri="{BB962C8B-B14F-4D97-AF65-F5344CB8AC3E}">
        <p14:creationId xmlns:p14="http://schemas.microsoft.com/office/powerpoint/2010/main" val="2571125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a:t>
            </a:r>
            <a:r>
              <a:rPr lang="en-US" b="1" dirty="0"/>
              <a:t>“</a:t>
            </a:r>
            <a:r>
              <a:rPr lang="en-US" b="1" u="sng" dirty="0"/>
              <a:t>as to the Lord</a:t>
            </a:r>
            <a:r>
              <a:rPr lang="en-US" b="1" dirty="0"/>
              <a:t>” </a:t>
            </a:r>
            <a:r>
              <a:rPr lang="en-US" dirty="0"/>
              <a:t>for the service of the wives in 5:22 to the service of slaves to their masters </a:t>
            </a:r>
            <a:r>
              <a:rPr lang="en-US" b="1" dirty="0"/>
              <a:t>“</a:t>
            </a:r>
            <a:r>
              <a:rPr lang="en-US" b="1" u="sng" dirty="0"/>
              <a:t>as to the Lord </a:t>
            </a:r>
            <a:r>
              <a:rPr lang="en-US" b="1" dirty="0"/>
              <a:t>and not to men” </a:t>
            </a:r>
            <a:r>
              <a:rPr lang="en-US" dirty="0"/>
              <a:t>in 6:7.</a:t>
            </a:r>
          </a:p>
          <a:p>
            <a:r>
              <a:rPr lang="en-US" dirty="0"/>
              <a:t>Technically, in this context, the model for the wife is the church and the model for the husband is Christ, but...(next slide)</a:t>
            </a:r>
          </a:p>
          <a:p>
            <a:endParaRPr lang="en-US" dirty="0"/>
          </a:p>
        </p:txBody>
      </p:sp>
      <p:sp>
        <p:nvSpPr>
          <p:cNvPr id="4" name="Slide Number Placeholder 3"/>
          <p:cNvSpPr>
            <a:spLocks noGrp="1"/>
          </p:cNvSpPr>
          <p:nvPr>
            <p:ph type="sldNum" sz="quarter" idx="5"/>
          </p:nvPr>
        </p:nvSpPr>
        <p:spPr/>
        <p:txBody>
          <a:bodyPr/>
          <a:lstStyle/>
          <a:p>
            <a:fld id="{49960ADB-A01A-46F9-9A7D-0F64F369A3B3}" type="slidenum">
              <a:rPr lang="en-US" smtClean="0"/>
              <a:t>6</a:t>
            </a:fld>
            <a:endParaRPr lang="en-US"/>
          </a:p>
        </p:txBody>
      </p:sp>
    </p:spTree>
    <p:extLst>
      <p:ext uri="{BB962C8B-B14F-4D97-AF65-F5344CB8AC3E}">
        <p14:creationId xmlns:p14="http://schemas.microsoft.com/office/powerpoint/2010/main" val="3554547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is the submission of Jesus to the Father described in this passage?</a:t>
            </a:r>
            <a:r>
              <a:rPr lang="en-US" dirty="0"/>
              <a:t> Emptied, humbled, obeyed. </a:t>
            </a:r>
            <a:endParaRPr lang="en-US" b="1" dirty="0"/>
          </a:p>
          <a:p>
            <a:r>
              <a:rPr lang="en-US" dirty="0"/>
              <a:t>By demonstrating both proper headship and submission, Jesus provides a model for both husband and wife.</a:t>
            </a:r>
          </a:p>
          <a:p>
            <a:r>
              <a:rPr lang="en-US" b="1" dirty="0"/>
              <a:t>1 Cor. 11:3: </a:t>
            </a:r>
            <a:r>
              <a:rPr lang="en-US" dirty="0"/>
              <a:t>The man must remember that he must answer to his head – Christ.  All mankind, both men and women must submit to Christ. It’s worth noting that the Man-Christ relationship is the only one that is between unequal persons. The other headship relationships between Man &amp; Wife and between God &amp; Christ are between persons/beings of equal value and abilities.  Jesus modelled how wives should submit to their equals by His submission to His Father.</a:t>
            </a:r>
          </a:p>
        </p:txBody>
      </p:sp>
      <p:sp>
        <p:nvSpPr>
          <p:cNvPr id="4" name="Slide Number Placeholder 3"/>
          <p:cNvSpPr>
            <a:spLocks noGrp="1"/>
          </p:cNvSpPr>
          <p:nvPr>
            <p:ph type="sldNum" sz="quarter" idx="5"/>
          </p:nvPr>
        </p:nvSpPr>
        <p:spPr/>
        <p:txBody>
          <a:bodyPr/>
          <a:lstStyle/>
          <a:p>
            <a:fld id="{49960ADB-A01A-46F9-9A7D-0F64F369A3B3}" type="slidenum">
              <a:rPr lang="en-US" smtClean="0"/>
              <a:t>7</a:t>
            </a:fld>
            <a:endParaRPr lang="en-US"/>
          </a:p>
        </p:txBody>
      </p:sp>
    </p:spTree>
    <p:extLst>
      <p:ext uri="{BB962C8B-B14F-4D97-AF65-F5344CB8AC3E}">
        <p14:creationId xmlns:p14="http://schemas.microsoft.com/office/powerpoint/2010/main" val="1605647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Now we’ll go back to the Eph. 5 text and look at the model of what Jesus does for the church and then apply that to husbands.</a:t>
            </a:r>
          </a:p>
          <a:p>
            <a:r>
              <a:rPr lang="en-US" b="0" dirty="0"/>
              <a:t>What Jesus “is” and does is highlighted in red.  I’ve also underlined references to body and flesh because I think it helps see how the “become one flesh” statement makes a connection between marriage and the gospel story of becoming one with Christ as members of His body.</a:t>
            </a:r>
          </a:p>
        </p:txBody>
      </p:sp>
      <p:sp>
        <p:nvSpPr>
          <p:cNvPr id="4" name="Slide Number Placeholder 3"/>
          <p:cNvSpPr>
            <a:spLocks noGrp="1"/>
          </p:cNvSpPr>
          <p:nvPr>
            <p:ph type="sldNum" sz="quarter" idx="5"/>
          </p:nvPr>
        </p:nvSpPr>
        <p:spPr/>
        <p:txBody>
          <a:bodyPr/>
          <a:lstStyle/>
          <a:p>
            <a:fld id="{49960ADB-A01A-46F9-9A7D-0F64F369A3B3}" type="slidenum">
              <a:rPr lang="en-US" smtClean="0"/>
              <a:t>8</a:t>
            </a:fld>
            <a:endParaRPr lang="en-US"/>
          </a:p>
        </p:txBody>
      </p:sp>
    </p:spTree>
    <p:extLst>
      <p:ext uri="{BB962C8B-B14F-4D97-AF65-F5344CB8AC3E}">
        <p14:creationId xmlns:p14="http://schemas.microsoft.com/office/powerpoint/2010/main" val="619791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 </a:t>
            </a:r>
            <a:endParaRPr lang="en-US" b="0" dirty="0"/>
          </a:p>
        </p:txBody>
      </p:sp>
      <p:sp>
        <p:nvSpPr>
          <p:cNvPr id="4" name="Slide Number Placeholder 3"/>
          <p:cNvSpPr>
            <a:spLocks noGrp="1"/>
          </p:cNvSpPr>
          <p:nvPr>
            <p:ph type="sldNum" sz="quarter" idx="5"/>
          </p:nvPr>
        </p:nvSpPr>
        <p:spPr/>
        <p:txBody>
          <a:bodyPr/>
          <a:lstStyle/>
          <a:p>
            <a:fld id="{49960ADB-A01A-46F9-9A7D-0F64F369A3B3}" type="slidenum">
              <a:rPr lang="en-US" smtClean="0"/>
              <a:t>9</a:t>
            </a:fld>
            <a:endParaRPr lang="en-US"/>
          </a:p>
        </p:txBody>
      </p:sp>
    </p:spTree>
    <p:extLst>
      <p:ext uri="{BB962C8B-B14F-4D97-AF65-F5344CB8AC3E}">
        <p14:creationId xmlns:p14="http://schemas.microsoft.com/office/powerpoint/2010/main" val="2632356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It’s important to note the purpose or goal of Jesus’ love and sacrifice for the church – to sanctify the church, that is to sanctify ea. of us, His people.</a:t>
            </a:r>
          </a:p>
          <a:p>
            <a:r>
              <a:rPr lang="en-US" dirty="0"/>
              <a:t>“Sanctify” means to set apart as special or holy.  Like the word “salvation”, “sanctification” is used in the Bible to mean both something that happened once in the past when we put on Christ in baptism and something that is still ongoing in Christians and only fully realized in the “day of Jesus Christ.” “Having Cleansed (ESV,NASB)” is in an aorist form in the Greek, which means a single past action.  So, the cleansing and washing of water with the word in v. 26 most likely refer to baptism where we are washed in his blood. [as taught in these other passages]. </a:t>
            </a:r>
          </a:p>
        </p:txBody>
      </p:sp>
      <p:sp>
        <p:nvSpPr>
          <p:cNvPr id="4" name="Slide Number Placeholder 3"/>
          <p:cNvSpPr>
            <a:spLocks noGrp="1"/>
          </p:cNvSpPr>
          <p:nvPr>
            <p:ph type="sldNum" sz="quarter" idx="5"/>
          </p:nvPr>
        </p:nvSpPr>
        <p:spPr/>
        <p:txBody>
          <a:bodyPr/>
          <a:lstStyle/>
          <a:p>
            <a:fld id="{49960ADB-A01A-46F9-9A7D-0F64F369A3B3}" type="slidenum">
              <a:rPr lang="en-US" smtClean="0"/>
              <a:t>10</a:t>
            </a:fld>
            <a:endParaRPr lang="en-US"/>
          </a:p>
        </p:txBody>
      </p:sp>
    </p:spTree>
    <p:extLst>
      <p:ext uri="{BB962C8B-B14F-4D97-AF65-F5344CB8AC3E}">
        <p14:creationId xmlns:p14="http://schemas.microsoft.com/office/powerpoint/2010/main" val="681365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085974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58880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59900" y="6413500"/>
            <a:ext cx="2857500" cy="2590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87400" y="6413500"/>
            <a:ext cx="8420100" cy="2590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57804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0150142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93763" y="2597150"/>
            <a:ext cx="11217275"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191316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40058657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93763" y="2597150"/>
            <a:ext cx="5532437"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597150"/>
            <a:ext cx="5532438"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470816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021522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8427954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541477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29577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650002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ochin" charset="0"/>
            </a:endParaRP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7122632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93763" y="2597150"/>
            <a:ext cx="11217275" cy="6188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699018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7513" y="519113"/>
            <a:ext cx="2803525" cy="826611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93763" y="519113"/>
            <a:ext cx="8261350" cy="82661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255751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982707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207081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53350112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6100" y="5295900"/>
            <a:ext cx="2908300" cy="445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606800" y="5295900"/>
            <a:ext cx="2908300" cy="445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146313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213297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788827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147385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4145825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980142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ochin" charset="0"/>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9345087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071023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2850" y="0"/>
            <a:ext cx="1492250" cy="975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6100" y="0"/>
            <a:ext cx="4324350" cy="975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977846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87400" y="8178800"/>
            <a:ext cx="5638800" cy="82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8178800"/>
            <a:ext cx="5638800" cy="82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3991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242961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4408332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16604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5040760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ochin" charset="0"/>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0549559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14A9E568-F1DC-0E53-DCC7-1D2F85E8D17D}"/>
              </a:ext>
            </a:extLst>
          </p:cNvPr>
          <p:cNvSpPr>
            <a:spLocks noGrp="1" noChangeArrowheads="1"/>
          </p:cNvSpPr>
          <p:nvPr>
            <p:ph type="title"/>
          </p:nvPr>
        </p:nvSpPr>
        <p:spPr bwMode="auto">
          <a:xfrm>
            <a:off x="787400" y="6413500"/>
            <a:ext cx="11430000" cy="177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a:sym typeface="Cochin" charset="0"/>
              </a:rPr>
              <a:t>Click to edit Master title style</a:t>
            </a:r>
          </a:p>
        </p:txBody>
      </p:sp>
      <p:sp>
        <p:nvSpPr>
          <p:cNvPr id="1027" name="Rectangle 2">
            <a:extLst>
              <a:ext uri="{FF2B5EF4-FFF2-40B4-BE49-F238E27FC236}">
                <a16:creationId xmlns:a16="http://schemas.microsoft.com/office/drawing/2014/main" id="{2FBFE018-3AB8-9DFC-C35E-21FBBCE176B1}"/>
              </a:ext>
            </a:extLst>
          </p:cNvPr>
          <p:cNvSpPr>
            <a:spLocks noGrp="1" noChangeArrowheads="1"/>
          </p:cNvSpPr>
          <p:nvPr>
            <p:ph type="body" idx="1"/>
          </p:nvPr>
        </p:nvSpPr>
        <p:spPr bwMode="auto">
          <a:xfrm>
            <a:off x="787400" y="8178800"/>
            <a:ext cx="114300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a:sym typeface="Cochin" charset="0"/>
              </a:rPr>
              <a:t>Click to edit Master text styles</a:t>
            </a:r>
          </a:p>
          <a:p>
            <a:pPr lvl="1"/>
            <a:r>
              <a:rPr lang="en-US" altLang="en-US">
                <a:sym typeface="Cochin" charset="0"/>
              </a:rPr>
              <a:t>Second level</a:t>
            </a:r>
          </a:p>
          <a:p>
            <a:pPr lvl="2"/>
            <a:r>
              <a:rPr lang="en-US" altLang="en-US">
                <a:sym typeface="Cochin" charset="0"/>
              </a:rPr>
              <a:t>Third level</a:t>
            </a:r>
          </a:p>
          <a:p>
            <a:pPr lvl="3"/>
            <a:r>
              <a:rPr lang="en-US" altLang="en-US">
                <a:sym typeface="Cochin" charset="0"/>
              </a:rPr>
              <a:t>Fourth level</a:t>
            </a:r>
          </a:p>
          <a:p>
            <a:pPr lvl="4"/>
            <a:r>
              <a:rPr lang="en-US" altLang="en-US">
                <a:sym typeface="Cochin" charset="0"/>
              </a:rPr>
              <a:t>Fifth level</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txStyles>
    <p:titleStyle>
      <a:lvl1pPr algn="ctr" rtl="0" eaLnBrk="0" fontAlgn="base" hangingPunct="0">
        <a:spcBef>
          <a:spcPct val="0"/>
        </a:spcBef>
        <a:spcAft>
          <a:spcPct val="0"/>
        </a:spcAft>
        <a:defRPr sz="10000" kern="1200">
          <a:solidFill>
            <a:schemeClr val="tx1"/>
          </a:solidFill>
          <a:latin typeface="+mj-lt"/>
          <a:ea typeface="+mj-ea"/>
          <a:cs typeface="+mj-cs"/>
          <a:sym typeface="Cochin" charset="0"/>
        </a:defRPr>
      </a:lvl1pPr>
      <a:lvl2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2pPr>
      <a:lvl3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3pPr>
      <a:lvl4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4pPr>
      <a:lvl5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5pPr>
      <a:lvl6pPr marL="4572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6pPr>
      <a:lvl7pPr marL="9144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7pPr>
      <a:lvl8pPr marL="13716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8pPr>
      <a:lvl9pPr marL="18288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9pPr>
    </p:titleStyle>
    <p:bodyStyle>
      <a:lvl1pPr algn="l" rtl="0" eaLnBrk="0" fontAlgn="base" hangingPunct="0">
        <a:spcBef>
          <a:spcPts val="4000"/>
        </a:spcBef>
        <a:spcAft>
          <a:spcPct val="0"/>
        </a:spcAft>
        <a:defRPr sz="4000" kern="1200">
          <a:solidFill>
            <a:schemeClr val="tx1"/>
          </a:solidFill>
          <a:latin typeface="+mn-lt"/>
          <a:ea typeface="+mn-ea"/>
          <a:cs typeface="+mn-cs"/>
          <a:sym typeface="Cochin" charset="0"/>
        </a:defRPr>
      </a:lvl1pPr>
      <a:lvl2pPr marL="457200" algn="l" rtl="0" eaLnBrk="0" fontAlgn="base" hangingPunct="0">
        <a:spcBef>
          <a:spcPts val="4000"/>
        </a:spcBef>
        <a:spcAft>
          <a:spcPct val="0"/>
        </a:spcAft>
        <a:defRPr sz="4000" kern="1200">
          <a:solidFill>
            <a:schemeClr val="tx1"/>
          </a:solidFill>
          <a:latin typeface="+mn-lt"/>
          <a:ea typeface="+mn-ea"/>
          <a:cs typeface="+mn-cs"/>
          <a:sym typeface="Cochin" charset="0"/>
        </a:defRPr>
      </a:lvl2pPr>
      <a:lvl3pPr marL="914400" algn="l" rtl="0" eaLnBrk="0" fontAlgn="base" hangingPunct="0">
        <a:spcBef>
          <a:spcPts val="4000"/>
        </a:spcBef>
        <a:spcAft>
          <a:spcPct val="0"/>
        </a:spcAft>
        <a:defRPr sz="4000" kern="1200">
          <a:solidFill>
            <a:schemeClr val="tx1"/>
          </a:solidFill>
          <a:latin typeface="+mn-lt"/>
          <a:ea typeface="+mn-ea"/>
          <a:cs typeface="+mn-cs"/>
          <a:sym typeface="Cochin" charset="0"/>
        </a:defRPr>
      </a:lvl3pPr>
      <a:lvl4pPr marL="1371600" algn="l" rtl="0" eaLnBrk="0" fontAlgn="base" hangingPunct="0">
        <a:spcBef>
          <a:spcPts val="4000"/>
        </a:spcBef>
        <a:spcAft>
          <a:spcPct val="0"/>
        </a:spcAft>
        <a:defRPr sz="4000" kern="1200">
          <a:solidFill>
            <a:schemeClr val="tx1"/>
          </a:solidFill>
          <a:latin typeface="+mn-lt"/>
          <a:ea typeface="+mn-ea"/>
          <a:cs typeface="+mn-cs"/>
          <a:sym typeface="Cochin" charset="0"/>
        </a:defRPr>
      </a:lvl4pPr>
      <a:lvl5pPr marL="1828800" algn="l" rtl="0" eaLnBrk="0" fontAlgn="base" hangingPunct="0">
        <a:spcBef>
          <a:spcPts val="4000"/>
        </a:spcBef>
        <a:spcAft>
          <a:spcPct val="0"/>
        </a:spcAft>
        <a:defRPr sz="4000" kern="1200">
          <a:solidFill>
            <a:schemeClr val="tx1"/>
          </a:solidFill>
          <a:latin typeface="+mn-lt"/>
          <a:ea typeface="+mn-ea"/>
          <a:cs typeface="+mn-cs"/>
          <a:sym typeface="Cochi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p:txStyles>
    <p:titleStyle>
      <a:lvl1pPr marL="39688" algn="ctr" rtl="0" eaLnBrk="0" fontAlgn="base" hangingPunct="0">
        <a:spcBef>
          <a:spcPct val="0"/>
        </a:spcBef>
        <a:spcAft>
          <a:spcPct val="0"/>
        </a:spcAft>
        <a:defRPr sz="10000" kern="1200">
          <a:solidFill>
            <a:schemeClr val="tx1"/>
          </a:solidFill>
          <a:latin typeface="+mj-lt"/>
          <a:ea typeface="+mj-ea"/>
          <a:cs typeface="+mj-cs"/>
          <a:sym typeface="Cochin" charset="0"/>
        </a:defRPr>
      </a:lvl1pPr>
      <a:lvl2pPr marL="39688"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2pPr>
      <a:lvl3pPr marL="39688"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3pPr>
      <a:lvl4pPr marL="39688"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4pPr>
      <a:lvl5pPr marL="39688"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5pPr>
      <a:lvl6pPr marL="496888"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6pPr>
      <a:lvl7pPr marL="954088"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7pPr>
      <a:lvl8pPr marL="1411288"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8pPr>
      <a:lvl9pPr marL="1868488"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9pPr>
    </p:titleStyle>
    <p:bodyStyle>
      <a:lvl1pPr marL="39688" algn="l" rtl="0" eaLnBrk="0" fontAlgn="base" hangingPunct="0">
        <a:spcBef>
          <a:spcPts val="4000"/>
        </a:spcBef>
        <a:spcAft>
          <a:spcPct val="0"/>
        </a:spcAft>
        <a:defRPr sz="4000" kern="1200">
          <a:solidFill>
            <a:schemeClr val="tx1"/>
          </a:solidFill>
          <a:latin typeface="+mn-lt"/>
          <a:ea typeface="+mn-ea"/>
          <a:cs typeface="+mn-cs"/>
          <a:sym typeface="Cochin" charset="0"/>
        </a:defRPr>
      </a:lvl1pPr>
      <a:lvl2pPr marL="496888" algn="l" rtl="0" eaLnBrk="0" fontAlgn="base" hangingPunct="0">
        <a:spcBef>
          <a:spcPts val="4000"/>
        </a:spcBef>
        <a:spcAft>
          <a:spcPct val="0"/>
        </a:spcAft>
        <a:defRPr sz="4000" kern="1200">
          <a:solidFill>
            <a:schemeClr val="tx1"/>
          </a:solidFill>
          <a:latin typeface="+mn-lt"/>
          <a:ea typeface="+mn-ea"/>
          <a:cs typeface="+mn-cs"/>
          <a:sym typeface="Cochin" charset="0"/>
        </a:defRPr>
      </a:lvl2pPr>
      <a:lvl3pPr marL="954088" algn="l" rtl="0" eaLnBrk="0" fontAlgn="base" hangingPunct="0">
        <a:spcBef>
          <a:spcPts val="4000"/>
        </a:spcBef>
        <a:spcAft>
          <a:spcPct val="0"/>
        </a:spcAft>
        <a:defRPr sz="4000" kern="1200">
          <a:solidFill>
            <a:schemeClr val="tx1"/>
          </a:solidFill>
          <a:latin typeface="+mn-lt"/>
          <a:ea typeface="+mn-ea"/>
          <a:cs typeface="+mn-cs"/>
          <a:sym typeface="Cochin" charset="0"/>
        </a:defRPr>
      </a:lvl3pPr>
      <a:lvl4pPr marL="1411288" algn="l" rtl="0" eaLnBrk="0" fontAlgn="base" hangingPunct="0">
        <a:spcBef>
          <a:spcPts val="4000"/>
        </a:spcBef>
        <a:spcAft>
          <a:spcPct val="0"/>
        </a:spcAft>
        <a:defRPr sz="4000" kern="1200">
          <a:solidFill>
            <a:schemeClr val="tx1"/>
          </a:solidFill>
          <a:latin typeface="+mn-lt"/>
          <a:ea typeface="+mn-ea"/>
          <a:cs typeface="+mn-cs"/>
          <a:sym typeface="Cochin" charset="0"/>
        </a:defRPr>
      </a:lvl4pPr>
      <a:lvl5pPr marL="1868488" algn="l" rtl="0" eaLnBrk="0" fontAlgn="base" hangingPunct="0">
        <a:spcBef>
          <a:spcPts val="4000"/>
        </a:spcBef>
        <a:spcAft>
          <a:spcPct val="0"/>
        </a:spcAft>
        <a:defRPr sz="4000" kern="1200">
          <a:solidFill>
            <a:schemeClr val="tx1"/>
          </a:solidFill>
          <a:latin typeface="+mn-lt"/>
          <a:ea typeface="+mn-ea"/>
          <a:cs typeface="+mn-cs"/>
          <a:sym typeface="Cochi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CDA7F8F3-4A1E-7284-D8B9-8D4CAA6BF53A}"/>
              </a:ext>
            </a:extLst>
          </p:cNvPr>
          <p:cNvSpPr>
            <a:spLocks noGrp="1" noChangeArrowheads="1"/>
          </p:cNvSpPr>
          <p:nvPr>
            <p:ph type="title"/>
          </p:nvPr>
        </p:nvSpPr>
        <p:spPr bwMode="auto">
          <a:xfrm>
            <a:off x="546100" y="0"/>
            <a:ext cx="5969000" cy="518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a:sym typeface="Cochin" charset="0"/>
              </a:rPr>
              <a:t>Click to edit Master title style</a:t>
            </a:r>
          </a:p>
        </p:txBody>
      </p:sp>
      <p:sp>
        <p:nvSpPr>
          <p:cNvPr id="4099" name="Rectangle 2">
            <a:extLst>
              <a:ext uri="{FF2B5EF4-FFF2-40B4-BE49-F238E27FC236}">
                <a16:creationId xmlns:a16="http://schemas.microsoft.com/office/drawing/2014/main" id="{B2CF83DA-3420-BB40-648D-D9E165C10460}"/>
              </a:ext>
            </a:extLst>
          </p:cNvPr>
          <p:cNvSpPr>
            <a:spLocks noGrp="1" noChangeArrowheads="1"/>
          </p:cNvSpPr>
          <p:nvPr>
            <p:ph type="body" idx="1"/>
          </p:nvPr>
        </p:nvSpPr>
        <p:spPr bwMode="auto">
          <a:xfrm>
            <a:off x="546100" y="5295900"/>
            <a:ext cx="5969000" cy="445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a:sym typeface="Cochin" charset="0"/>
              </a:rPr>
              <a:t>Click to edit Master text styles</a:t>
            </a:r>
          </a:p>
          <a:p>
            <a:pPr lvl="1"/>
            <a:r>
              <a:rPr lang="en-US" altLang="en-US">
                <a:sym typeface="Cochin" charset="0"/>
              </a:rPr>
              <a:t>Second level</a:t>
            </a:r>
          </a:p>
          <a:p>
            <a:pPr lvl="2"/>
            <a:r>
              <a:rPr lang="en-US" altLang="en-US">
                <a:sym typeface="Cochin" charset="0"/>
              </a:rPr>
              <a:t>Third level</a:t>
            </a:r>
          </a:p>
          <a:p>
            <a:pPr lvl="3"/>
            <a:r>
              <a:rPr lang="en-US" altLang="en-US">
                <a:sym typeface="Cochin" charset="0"/>
              </a:rPr>
              <a:t>Fourth level</a:t>
            </a:r>
          </a:p>
          <a:p>
            <a:pPr lvl="4"/>
            <a:r>
              <a:rPr lang="en-US" altLang="en-US">
                <a:sym typeface="Cochin" charset="0"/>
              </a:rPr>
              <a:t>Fifth level</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ctr" rtl="0" eaLnBrk="0" fontAlgn="base" hangingPunct="0">
        <a:spcBef>
          <a:spcPct val="0"/>
        </a:spcBef>
        <a:spcAft>
          <a:spcPct val="0"/>
        </a:spcAft>
        <a:defRPr sz="10000" kern="1200">
          <a:solidFill>
            <a:schemeClr val="tx1"/>
          </a:solidFill>
          <a:latin typeface="+mj-lt"/>
          <a:ea typeface="+mj-ea"/>
          <a:cs typeface="+mj-cs"/>
          <a:sym typeface="Cochin" charset="0"/>
        </a:defRPr>
      </a:lvl1pPr>
      <a:lvl2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2pPr>
      <a:lvl3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3pPr>
      <a:lvl4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4pPr>
      <a:lvl5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5pPr>
      <a:lvl6pPr marL="4572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6pPr>
      <a:lvl7pPr marL="9144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7pPr>
      <a:lvl8pPr marL="13716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8pPr>
      <a:lvl9pPr marL="18288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9pPr>
    </p:titleStyle>
    <p:bodyStyle>
      <a:lvl1pPr algn="l" rtl="0" eaLnBrk="0" fontAlgn="base" hangingPunct="0">
        <a:spcBef>
          <a:spcPts val="4000"/>
        </a:spcBef>
        <a:spcAft>
          <a:spcPct val="0"/>
        </a:spcAft>
        <a:defRPr sz="4000" kern="1200">
          <a:solidFill>
            <a:schemeClr val="tx1"/>
          </a:solidFill>
          <a:latin typeface="+mn-lt"/>
          <a:ea typeface="+mn-ea"/>
          <a:cs typeface="+mn-cs"/>
          <a:sym typeface="Cochin" charset="0"/>
        </a:defRPr>
      </a:lvl1pPr>
      <a:lvl2pPr marL="457200" algn="l" rtl="0" eaLnBrk="0" fontAlgn="base" hangingPunct="0">
        <a:spcBef>
          <a:spcPts val="4000"/>
        </a:spcBef>
        <a:spcAft>
          <a:spcPct val="0"/>
        </a:spcAft>
        <a:defRPr sz="4000" kern="1200">
          <a:solidFill>
            <a:schemeClr val="tx1"/>
          </a:solidFill>
          <a:latin typeface="+mn-lt"/>
          <a:ea typeface="+mn-ea"/>
          <a:cs typeface="+mn-cs"/>
          <a:sym typeface="Cochin" charset="0"/>
        </a:defRPr>
      </a:lvl2pPr>
      <a:lvl3pPr marL="914400" algn="l" rtl="0" eaLnBrk="0" fontAlgn="base" hangingPunct="0">
        <a:spcBef>
          <a:spcPts val="4000"/>
        </a:spcBef>
        <a:spcAft>
          <a:spcPct val="0"/>
        </a:spcAft>
        <a:defRPr sz="4000" kern="1200">
          <a:solidFill>
            <a:schemeClr val="tx1"/>
          </a:solidFill>
          <a:latin typeface="+mn-lt"/>
          <a:ea typeface="+mn-ea"/>
          <a:cs typeface="+mn-cs"/>
          <a:sym typeface="Cochin" charset="0"/>
        </a:defRPr>
      </a:lvl3pPr>
      <a:lvl4pPr marL="1371600" algn="l" rtl="0" eaLnBrk="0" fontAlgn="base" hangingPunct="0">
        <a:spcBef>
          <a:spcPts val="4000"/>
        </a:spcBef>
        <a:spcAft>
          <a:spcPct val="0"/>
        </a:spcAft>
        <a:defRPr sz="4000" kern="1200">
          <a:solidFill>
            <a:schemeClr val="tx1"/>
          </a:solidFill>
          <a:latin typeface="+mn-lt"/>
          <a:ea typeface="+mn-ea"/>
          <a:cs typeface="+mn-cs"/>
          <a:sym typeface="Cochin" charset="0"/>
        </a:defRPr>
      </a:lvl4pPr>
      <a:lvl5pPr marL="1828800" algn="l" rtl="0" eaLnBrk="0" fontAlgn="base" hangingPunct="0">
        <a:spcBef>
          <a:spcPts val="4000"/>
        </a:spcBef>
        <a:spcAft>
          <a:spcPct val="0"/>
        </a:spcAft>
        <a:defRPr sz="4000" kern="1200">
          <a:solidFill>
            <a:schemeClr val="tx1"/>
          </a:solidFill>
          <a:latin typeface="+mn-lt"/>
          <a:ea typeface="+mn-ea"/>
          <a:cs typeface="+mn-cs"/>
          <a:sym typeface="Cochi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4EFE9E23-F552-E2F0-825D-28CF68B23CEF}"/>
              </a:ext>
            </a:extLst>
          </p:cNvPr>
          <p:cNvSpPr>
            <a:spLocks noGrp="1" noChangeArrowheads="1"/>
          </p:cNvSpPr>
          <p:nvPr>
            <p:ph type="title"/>
          </p:nvPr>
        </p:nvSpPr>
        <p:spPr>
          <a:xfrm>
            <a:off x="753421" y="204787"/>
            <a:ext cx="11430000" cy="1776413"/>
          </a:xfrm>
        </p:spPr>
        <p:txBody>
          <a:bodyPr/>
          <a:lstStyle/>
          <a:p>
            <a:pPr eaLnBrk="1" hangingPunct="1">
              <a:defRPr/>
            </a:pPr>
            <a:r>
              <a:rPr lang="en-US" sz="7200" b="1">
                <a:effectLst>
                  <a:outerShdw blurRad="38100" dist="38100" dir="2700000" algn="tl">
                    <a:srgbClr val="C0C0C0"/>
                  </a:outerShdw>
                </a:effectLst>
              </a:rPr>
              <a:t>Married:</a:t>
            </a:r>
            <a:br>
              <a:rPr lang="en-US" sz="7200" b="1">
                <a:effectLst>
                  <a:outerShdw blurRad="38100" dist="38100" dir="2700000" algn="tl">
                    <a:srgbClr val="C0C0C0"/>
                  </a:outerShdw>
                </a:effectLst>
              </a:rPr>
            </a:br>
            <a:r>
              <a:rPr lang="en-US" sz="7200" b="1">
                <a:effectLst>
                  <a:outerShdw blurRad="38100" dist="38100" dir="2700000" algn="tl">
                    <a:srgbClr val="C0C0C0"/>
                  </a:outerShdw>
                </a:effectLst>
              </a:rPr>
              <a:t>Growing &amp; Serving Together</a:t>
            </a:r>
          </a:p>
        </p:txBody>
      </p:sp>
      <p:sp>
        <p:nvSpPr>
          <p:cNvPr id="8197" name="Rectangle 5">
            <a:extLst>
              <a:ext uri="{FF2B5EF4-FFF2-40B4-BE49-F238E27FC236}">
                <a16:creationId xmlns:a16="http://schemas.microsoft.com/office/drawing/2014/main" id="{28A8032D-9C66-C206-4DF8-37E9477F02F0}"/>
              </a:ext>
            </a:extLst>
          </p:cNvPr>
          <p:cNvSpPr>
            <a:spLocks noGrp="1" noChangeArrowheads="1"/>
          </p:cNvSpPr>
          <p:nvPr>
            <p:ph type="body" idx="1"/>
          </p:nvPr>
        </p:nvSpPr>
        <p:spPr>
          <a:xfrm>
            <a:off x="787400" y="8396287"/>
            <a:ext cx="11430000" cy="823913"/>
          </a:xfrm>
        </p:spPr>
        <p:txBody>
          <a:bodyPr/>
          <a:lstStyle/>
          <a:p>
            <a:pPr algn="ctr" eaLnBrk="1" hangingPunct="1">
              <a:spcBef>
                <a:spcPct val="0"/>
              </a:spcBef>
              <a:defRPr/>
            </a:pPr>
            <a:r>
              <a:rPr lang="en-US" sz="5400" b="1">
                <a:effectLst>
                  <a:outerShdw blurRad="38100" dist="38100" dir="2700000" algn="tl">
                    <a:srgbClr val="C0C0C0"/>
                  </a:outerShdw>
                </a:effectLst>
              </a:rPr>
              <a:t>A Study of Marriage, Spring 2023</a:t>
            </a:r>
          </a:p>
        </p:txBody>
      </p:sp>
      <p:pic>
        <p:nvPicPr>
          <p:cNvPr id="6" name="Picture 5">
            <a:extLst>
              <a:ext uri="{FF2B5EF4-FFF2-40B4-BE49-F238E27FC236}">
                <a16:creationId xmlns:a16="http://schemas.microsoft.com/office/drawing/2014/main" id="{D4411989-524B-059B-32D7-B8190EF524F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02131"/>
            <a:ext cx="4153593" cy="5346469"/>
          </a:xfrm>
          <a:prstGeom prst="rect">
            <a:avLst/>
          </a:prstGeom>
        </p:spPr>
      </p:pic>
      <p:pic>
        <p:nvPicPr>
          <p:cNvPr id="8" name="Picture 7">
            <a:extLst>
              <a:ext uri="{FF2B5EF4-FFF2-40B4-BE49-F238E27FC236}">
                <a16:creationId xmlns:a16="http://schemas.microsoft.com/office/drawing/2014/main" id="{87B1ABDA-7E15-BE07-9F6D-B27EDDE2FC0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9477" y="2499360"/>
            <a:ext cx="4437888" cy="5349240"/>
          </a:xfrm>
          <a:prstGeom prst="rect">
            <a:avLst/>
          </a:prstGeom>
        </p:spPr>
      </p:pic>
      <p:pic>
        <p:nvPicPr>
          <p:cNvPr id="10" name="Picture 9">
            <a:extLst>
              <a:ext uri="{FF2B5EF4-FFF2-40B4-BE49-F238E27FC236}">
                <a16:creationId xmlns:a16="http://schemas.microsoft.com/office/drawing/2014/main" id="{6742428F-60C7-1E88-F46D-DD42F076983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9802" y="2499360"/>
            <a:ext cx="4234998" cy="5349240"/>
          </a:xfrm>
          <a:prstGeom prst="rect">
            <a:avLst/>
          </a:prstGeom>
        </p:spPr>
      </p:pic>
      <p:sp>
        <p:nvSpPr>
          <p:cNvPr id="2" name="TextBox 1">
            <a:extLst>
              <a:ext uri="{FF2B5EF4-FFF2-40B4-BE49-F238E27FC236}">
                <a16:creationId xmlns:a16="http://schemas.microsoft.com/office/drawing/2014/main" id="{D9B78166-DDF6-D462-4B21-F01EDA7D6683}"/>
              </a:ext>
            </a:extLst>
          </p:cNvPr>
          <p:cNvSpPr txBox="1"/>
          <p:nvPr/>
        </p:nvSpPr>
        <p:spPr>
          <a:xfrm rot="847696">
            <a:off x="-510321" y="6103857"/>
            <a:ext cx="13938514" cy="1107996"/>
          </a:xfrm>
          <a:prstGeom prst="rect">
            <a:avLst/>
          </a:prstGeom>
          <a:solidFill>
            <a:schemeClr val="bg1"/>
          </a:solidFill>
        </p:spPr>
        <p:txBody>
          <a:bodyPr wrap="square" rtlCol="0">
            <a:spAutoFit/>
          </a:bodyPr>
          <a:lstStyle/>
          <a:p>
            <a:pPr algn="ctr"/>
            <a:r>
              <a:rPr lang="en-US" sz="6600" b="1" dirty="0">
                <a:solidFill>
                  <a:srgbClr val="7030A0"/>
                </a:solidFill>
                <a:latin typeface="Bradley Hand ITC" panose="03070402050302030203" pitchFamily="66" charset="0"/>
              </a:rPr>
              <a:t>Jesus and the Church Model 3</a:t>
            </a:r>
          </a:p>
        </p:txBody>
      </p:sp>
    </p:spTree>
    <p:extLst>
      <p:ext uri="{BB962C8B-B14F-4D97-AF65-F5344CB8AC3E}">
        <p14:creationId xmlns:p14="http://schemas.microsoft.com/office/powerpoint/2010/main" val="60992226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0E55DE-5366-EA82-39CC-E3B5A5B10155}"/>
              </a:ext>
            </a:extLst>
          </p:cNvPr>
          <p:cNvSpPr txBox="1"/>
          <p:nvPr/>
        </p:nvSpPr>
        <p:spPr>
          <a:xfrm>
            <a:off x="1546810" y="101598"/>
            <a:ext cx="9676239" cy="707886"/>
          </a:xfrm>
          <a:prstGeom prst="rect">
            <a:avLst/>
          </a:prstGeom>
          <a:noFill/>
        </p:spPr>
        <p:txBody>
          <a:bodyPr wrap="none" rtlCol="0">
            <a:spAutoFit/>
          </a:bodyPr>
          <a:lstStyle/>
          <a:p>
            <a:r>
              <a:rPr lang="en-US" sz="4000" b="1" dirty="0">
                <a:solidFill>
                  <a:srgbClr val="2D2D8A"/>
                </a:solidFill>
                <a:latin typeface="Calibri" panose="020F0502020204030204" pitchFamily="34" charset="0"/>
                <a:ea typeface="Calibri" panose="020F0502020204030204" pitchFamily="34" charset="0"/>
                <a:cs typeface="Calibri" panose="020F0502020204030204" pitchFamily="34" charset="0"/>
              </a:rPr>
              <a:t>The Model of Jesus and His Body, the Church</a:t>
            </a:r>
          </a:p>
        </p:txBody>
      </p:sp>
      <p:sp>
        <p:nvSpPr>
          <p:cNvPr id="4" name="TextBox 3">
            <a:extLst>
              <a:ext uri="{FF2B5EF4-FFF2-40B4-BE49-F238E27FC236}">
                <a16:creationId xmlns:a16="http://schemas.microsoft.com/office/drawing/2014/main" id="{9F9B49E3-88C0-ACEF-A8F8-D3C290BD7D50}"/>
              </a:ext>
            </a:extLst>
          </p:cNvPr>
          <p:cNvSpPr txBox="1"/>
          <p:nvPr/>
        </p:nvSpPr>
        <p:spPr>
          <a:xfrm>
            <a:off x="861330" y="790310"/>
            <a:ext cx="11767321" cy="7294305"/>
          </a:xfrm>
          <a:prstGeom prst="rect">
            <a:avLst/>
          </a:prstGeom>
          <a:solidFill>
            <a:schemeClr val="bg1"/>
          </a:solidFill>
        </p:spPr>
        <p:txBody>
          <a:bodyPr wrap="square" rtlCol="0">
            <a:spAutoFit/>
          </a:bodyPr>
          <a:lstStyle/>
          <a:p>
            <a:pPr marL="571500" indent="-571500">
              <a:buFont typeface="Wingdings" panose="05000000000000000000" pitchFamily="2" charset="2"/>
              <a:buChar char="Ø"/>
            </a:pPr>
            <a:r>
              <a:rPr lang="en-US" sz="3600" b="1" dirty="0">
                <a:solidFill>
                  <a:schemeClr val="accent1"/>
                </a:solidFill>
              </a:rPr>
              <a:t>Christ is:</a:t>
            </a:r>
          </a:p>
          <a:p>
            <a:pPr marL="1028700" lvl="1" indent="-571500">
              <a:buFont typeface="Arial" panose="020B0604020202020204" pitchFamily="34" charset="0"/>
              <a:buChar char="•"/>
            </a:pPr>
            <a:r>
              <a:rPr lang="en-US" sz="3600" b="1" dirty="0">
                <a:solidFill>
                  <a:schemeClr val="accent1"/>
                </a:solidFill>
              </a:rPr>
              <a:t>The head of the church (who are members of His body)</a:t>
            </a:r>
          </a:p>
          <a:p>
            <a:pPr marL="1028700" lvl="1" indent="-571500">
              <a:buFont typeface="Arial" panose="020B0604020202020204" pitchFamily="34" charset="0"/>
              <a:buChar char="•"/>
            </a:pPr>
            <a:r>
              <a:rPr lang="en-US" sz="3600" b="1" dirty="0">
                <a:solidFill>
                  <a:schemeClr val="accent1"/>
                </a:solidFill>
              </a:rPr>
              <a:t>The Savior of His body (the church)</a:t>
            </a:r>
          </a:p>
          <a:p>
            <a:pPr marL="571500" indent="-571500">
              <a:buFont typeface="Wingdings" panose="05000000000000000000" pitchFamily="2" charset="2"/>
              <a:buChar char="Ø"/>
            </a:pPr>
            <a:r>
              <a:rPr lang="en-US" sz="3600" b="1" dirty="0">
                <a:solidFill>
                  <a:schemeClr val="accent1"/>
                </a:solidFill>
              </a:rPr>
              <a:t>Christ (did this):</a:t>
            </a:r>
          </a:p>
          <a:p>
            <a:pPr marL="1028700" lvl="1" indent="-571500">
              <a:buFont typeface="Arial" panose="020B0604020202020204" pitchFamily="34" charset="0"/>
              <a:buChar char="•"/>
            </a:pPr>
            <a:r>
              <a:rPr lang="en-US" sz="3600" b="1" dirty="0">
                <a:solidFill>
                  <a:schemeClr val="accent1"/>
                </a:solidFill>
              </a:rPr>
              <a:t>Loved the church</a:t>
            </a:r>
          </a:p>
          <a:p>
            <a:pPr marL="1028700" lvl="1" indent="-571500">
              <a:buFont typeface="Arial" panose="020B0604020202020204" pitchFamily="34" charset="0"/>
              <a:buChar char="•"/>
            </a:pPr>
            <a:r>
              <a:rPr lang="en-US" sz="3600" b="1" dirty="0">
                <a:solidFill>
                  <a:schemeClr val="accent1"/>
                </a:solidFill>
              </a:rPr>
              <a:t>Gave Himself up for the church</a:t>
            </a:r>
          </a:p>
          <a:p>
            <a:pPr marL="571500" indent="-571500">
              <a:buFont typeface="Wingdings" panose="05000000000000000000" pitchFamily="2" charset="2"/>
              <a:buChar char="Ø"/>
            </a:pPr>
            <a:r>
              <a:rPr lang="en-US" sz="3600" b="1" u="sng" dirty="0">
                <a:solidFill>
                  <a:schemeClr val="accent1"/>
                </a:solidFill>
              </a:rPr>
              <a:t>So that [in order that/for the purpose that]:</a:t>
            </a:r>
          </a:p>
          <a:p>
            <a:pPr marL="1028700" lvl="1" indent="-571500">
              <a:buFont typeface="Arial" panose="020B0604020202020204" pitchFamily="34" charset="0"/>
              <a:buChar char="•"/>
            </a:pPr>
            <a:r>
              <a:rPr lang="en-US" sz="3600" b="1" dirty="0">
                <a:solidFill>
                  <a:schemeClr val="accent1"/>
                </a:solidFill>
              </a:rPr>
              <a:t>He might </a:t>
            </a:r>
            <a:r>
              <a:rPr lang="en-US" sz="3600" b="1" dirty="0">
                <a:solidFill>
                  <a:srgbClr val="FF0000"/>
                </a:solidFill>
              </a:rPr>
              <a:t>sanctify the church</a:t>
            </a:r>
          </a:p>
          <a:p>
            <a:pPr marL="1028700" lvl="1" indent="-571500">
              <a:buFont typeface="Arial" panose="020B0604020202020204" pitchFamily="34" charset="0"/>
              <a:buChar char="•"/>
            </a:pPr>
            <a:r>
              <a:rPr lang="en-US" sz="3600" b="1" dirty="0">
                <a:solidFill>
                  <a:schemeClr val="accent1"/>
                </a:solidFill>
              </a:rPr>
              <a:t>He might present the church to Himself</a:t>
            </a:r>
          </a:p>
          <a:p>
            <a:pPr marL="1485900" lvl="2" indent="-571500">
              <a:buFont typeface="Wingdings" panose="05000000000000000000" pitchFamily="2" charset="2"/>
              <a:buChar char="ü"/>
            </a:pPr>
            <a:r>
              <a:rPr lang="en-US" sz="3200" b="1" dirty="0">
                <a:solidFill>
                  <a:schemeClr val="accent1"/>
                </a:solidFill>
              </a:rPr>
              <a:t>In splendor</a:t>
            </a:r>
          </a:p>
          <a:p>
            <a:pPr marL="1485900" lvl="2" indent="-571500">
              <a:buFont typeface="Wingdings" panose="05000000000000000000" pitchFamily="2" charset="2"/>
              <a:buChar char="ü"/>
            </a:pPr>
            <a:r>
              <a:rPr lang="en-US" sz="3200" b="1" dirty="0">
                <a:solidFill>
                  <a:schemeClr val="accent1"/>
                </a:solidFill>
              </a:rPr>
              <a:t>Without spot or wrinkle or any such thing</a:t>
            </a:r>
          </a:p>
          <a:p>
            <a:pPr marL="1485900" lvl="2" indent="-571500">
              <a:buFont typeface="Wingdings" panose="05000000000000000000" pitchFamily="2" charset="2"/>
              <a:buChar char="ü"/>
            </a:pPr>
            <a:r>
              <a:rPr lang="en-US" sz="3200" b="1" dirty="0">
                <a:solidFill>
                  <a:schemeClr val="accent1"/>
                </a:solidFill>
              </a:rPr>
              <a:t>Holy and without blemish.</a:t>
            </a:r>
          </a:p>
          <a:p>
            <a:pPr marL="571500" indent="-571500">
              <a:buFont typeface="Wingdings" panose="05000000000000000000" pitchFamily="2" charset="2"/>
              <a:buChar char="Ø"/>
            </a:pPr>
            <a:r>
              <a:rPr lang="en-US" sz="3600" b="1" dirty="0">
                <a:solidFill>
                  <a:schemeClr val="accent1"/>
                </a:solidFill>
              </a:rPr>
              <a:t>Christ nourishes &amp; cherishes the church as His own body</a:t>
            </a:r>
          </a:p>
        </p:txBody>
      </p:sp>
      <p:sp>
        <p:nvSpPr>
          <p:cNvPr id="5" name="TextBox 4">
            <a:extLst>
              <a:ext uri="{FF2B5EF4-FFF2-40B4-BE49-F238E27FC236}">
                <a16:creationId xmlns:a16="http://schemas.microsoft.com/office/drawing/2014/main" id="{1EF39C2A-B85E-72ED-3F14-E7203D6FE52C}"/>
              </a:ext>
            </a:extLst>
          </p:cNvPr>
          <p:cNvSpPr txBox="1"/>
          <p:nvPr/>
        </p:nvSpPr>
        <p:spPr>
          <a:xfrm>
            <a:off x="9230808" y="-88860"/>
            <a:ext cx="3773992" cy="1261884"/>
          </a:xfrm>
          <a:prstGeom prst="rect">
            <a:avLst/>
          </a:prstGeom>
          <a:solidFill>
            <a:srgbClr val="FFFF00"/>
          </a:solidFill>
          <a:ln>
            <a:solidFill>
              <a:schemeClr val="accent1"/>
            </a:solidFill>
          </a:ln>
        </p:spPr>
        <p:txBody>
          <a:bodyPr wrap="square" rtlCol="0">
            <a:spAutoFit/>
          </a:bodyPr>
          <a:lstStyle/>
          <a:p>
            <a:pPr algn="ctr"/>
            <a:r>
              <a:rPr lang="en-US" sz="3800" b="1" dirty="0">
                <a:solidFill>
                  <a:srgbClr val="FF0000"/>
                </a:solidFill>
              </a:rPr>
              <a:t>Christ’s Work to Sanctify His Bride</a:t>
            </a:r>
          </a:p>
        </p:txBody>
      </p:sp>
      <p:sp>
        <p:nvSpPr>
          <p:cNvPr id="6" name="TextBox 5">
            <a:extLst>
              <a:ext uri="{FF2B5EF4-FFF2-40B4-BE49-F238E27FC236}">
                <a16:creationId xmlns:a16="http://schemas.microsoft.com/office/drawing/2014/main" id="{BB6D11BB-8000-3D36-E68D-16D9C0C8BB97}"/>
              </a:ext>
            </a:extLst>
          </p:cNvPr>
          <p:cNvSpPr txBox="1"/>
          <p:nvPr/>
        </p:nvSpPr>
        <p:spPr>
          <a:xfrm>
            <a:off x="7516566" y="4278244"/>
            <a:ext cx="5112084" cy="954107"/>
          </a:xfrm>
          <a:prstGeom prst="rect">
            <a:avLst/>
          </a:prstGeom>
          <a:solidFill>
            <a:schemeClr val="bg1"/>
          </a:solidFill>
          <a:ln>
            <a:solidFill>
              <a:schemeClr val="accent1"/>
            </a:solidFill>
          </a:ln>
        </p:spPr>
        <p:txBody>
          <a:bodyPr wrap="square" rtlCol="0">
            <a:spAutoFit/>
          </a:bodyPr>
          <a:lstStyle/>
          <a:p>
            <a:pPr algn="ctr"/>
            <a:r>
              <a:rPr lang="en-US" sz="2800" b="1" dirty="0">
                <a:solidFill>
                  <a:srgbClr val="2D2D8A"/>
                </a:solidFill>
              </a:rPr>
              <a:t>“having cleansed her by the washing of water with the word</a:t>
            </a:r>
            <a:r>
              <a:rPr lang="en-US" sz="2800" b="1" dirty="0">
                <a:solidFill>
                  <a:schemeClr val="accent1"/>
                </a:solidFill>
              </a:rPr>
              <a:t>”</a:t>
            </a:r>
          </a:p>
        </p:txBody>
      </p:sp>
      <p:sp>
        <p:nvSpPr>
          <p:cNvPr id="7" name="TextBox 6">
            <a:extLst>
              <a:ext uri="{FF2B5EF4-FFF2-40B4-BE49-F238E27FC236}">
                <a16:creationId xmlns:a16="http://schemas.microsoft.com/office/drawing/2014/main" id="{CCE3C983-0C10-6085-81EA-8436016B7187}"/>
              </a:ext>
            </a:extLst>
          </p:cNvPr>
          <p:cNvSpPr txBox="1"/>
          <p:nvPr/>
        </p:nvSpPr>
        <p:spPr>
          <a:xfrm>
            <a:off x="861329" y="5232351"/>
            <a:ext cx="11767320" cy="1754326"/>
          </a:xfrm>
          <a:prstGeom prst="rect">
            <a:avLst/>
          </a:prstGeom>
          <a:solidFill>
            <a:schemeClr val="bg1"/>
          </a:solidFill>
          <a:ln>
            <a:solidFill>
              <a:schemeClr val="accent1"/>
            </a:solidFill>
          </a:ln>
        </p:spPr>
        <p:txBody>
          <a:bodyPr wrap="square" rtlCol="0">
            <a:spAutoFit/>
          </a:bodyPr>
          <a:lstStyle/>
          <a:p>
            <a:r>
              <a:rPr lang="en-US" sz="3600" b="1" dirty="0">
                <a:solidFill>
                  <a:srgbClr val="2D2D8A"/>
                </a:solidFill>
              </a:rPr>
              <a:t>“And such were some of you. But you were washed, you were sanctified, you were justified in the name of the Lord Jesus Christ and by the Spirit of our God.” </a:t>
            </a:r>
            <a:r>
              <a:rPr lang="en-US" sz="3600" b="1" dirty="0">
                <a:solidFill>
                  <a:schemeClr val="accent1"/>
                </a:solidFill>
              </a:rPr>
              <a:t>(1 Cor. 6:11)</a:t>
            </a:r>
          </a:p>
        </p:txBody>
      </p:sp>
      <p:sp>
        <p:nvSpPr>
          <p:cNvPr id="8" name="TextBox 7">
            <a:extLst>
              <a:ext uri="{FF2B5EF4-FFF2-40B4-BE49-F238E27FC236}">
                <a16:creationId xmlns:a16="http://schemas.microsoft.com/office/drawing/2014/main" id="{BA28012F-3D1C-2E22-7668-E7B111DCA69A}"/>
              </a:ext>
            </a:extLst>
          </p:cNvPr>
          <p:cNvSpPr txBox="1"/>
          <p:nvPr/>
        </p:nvSpPr>
        <p:spPr>
          <a:xfrm>
            <a:off x="861331" y="7000750"/>
            <a:ext cx="11767320" cy="1200329"/>
          </a:xfrm>
          <a:prstGeom prst="rect">
            <a:avLst/>
          </a:prstGeom>
          <a:solidFill>
            <a:schemeClr val="bg1"/>
          </a:solidFill>
          <a:ln>
            <a:solidFill>
              <a:schemeClr val="accent1"/>
            </a:solidFill>
          </a:ln>
        </p:spPr>
        <p:txBody>
          <a:bodyPr wrap="square" rtlCol="0">
            <a:spAutoFit/>
          </a:bodyPr>
          <a:lstStyle/>
          <a:p>
            <a:r>
              <a:rPr lang="en-US" sz="3600" b="1" dirty="0">
                <a:solidFill>
                  <a:srgbClr val="2D2D8A"/>
                </a:solidFill>
              </a:rPr>
              <a:t>“So Jesus also suffered outside the gate in order to sanctify the people through his own blood..” </a:t>
            </a:r>
            <a:r>
              <a:rPr lang="en-US" sz="3600" b="1" dirty="0">
                <a:solidFill>
                  <a:schemeClr val="accent1"/>
                </a:solidFill>
              </a:rPr>
              <a:t>(Heb. 13:12)</a:t>
            </a:r>
          </a:p>
        </p:txBody>
      </p:sp>
      <p:cxnSp>
        <p:nvCxnSpPr>
          <p:cNvPr id="13" name="Straight Connector 12">
            <a:extLst>
              <a:ext uri="{FF2B5EF4-FFF2-40B4-BE49-F238E27FC236}">
                <a16:creationId xmlns:a16="http://schemas.microsoft.com/office/drawing/2014/main" id="{E3201791-5350-B9C1-DC5D-3C3C7407ED4C}"/>
              </a:ext>
            </a:extLst>
          </p:cNvPr>
          <p:cNvCxnSpPr/>
          <p:nvPr/>
        </p:nvCxnSpPr>
        <p:spPr bwMode="auto">
          <a:xfrm>
            <a:off x="1997242" y="4066674"/>
            <a:ext cx="5943600" cy="0"/>
          </a:xfrm>
          <a:prstGeom prst="line">
            <a:avLst/>
          </a:prstGeom>
          <a:solidFill>
            <a:srgbClr val="000000"/>
          </a:solidFill>
          <a:ln w="571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043038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E66814-7FAF-35E9-B7A6-2D600C2B6F14}"/>
              </a:ext>
            </a:extLst>
          </p:cNvPr>
          <p:cNvSpPr txBox="1"/>
          <p:nvPr/>
        </p:nvSpPr>
        <p:spPr>
          <a:xfrm>
            <a:off x="1664280" y="79485"/>
            <a:ext cx="9676239" cy="707886"/>
          </a:xfrm>
          <a:prstGeom prst="rect">
            <a:avLst/>
          </a:prstGeom>
          <a:noFill/>
        </p:spPr>
        <p:txBody>
          <a:bodyPr wrap="none" rtlCol="0">
            <a:spAutoFit/>
          </a:bodyPr>
          <a:lstStyle/>
          <a:p>
            <a:r>
              <a:rPr lang="en-US" sz="4000" b="1" dirty="0">
                <a:solidFill>
                  <a:srgbClr val="2D2D8A"/>
                </a:solidFill>
                <a:latin typeface="Calibri" panose="020F0502020204030204" pitchFamily="34" charset="0"/>
                <a:ea typeface="Calibri" panose="020F0502020204030204" pitchFamily="34" charset="0"/>
                <a:cs typeface="Calibri" panose="020F0502020204030204" pitchFamily="34" charset="0"/>
              </a:rPr>
              <a:t>The Model of Jesus and His Body, the Church</a:t>
            </a:r>
          </a:p>
        </p:txBody>
      </p:sp>
      <p:sp>
        <p:nvSpPr>
          <p:cNvPr id="12" name="TextBox 11">
            <a:extLst>
              <a:ext uri="{FF2B5EF4-FFF2-40B4-BE49-F238E27FC236}">
                <a16:creationId xmlns:a16="http://schemas.microsoft.com/office/drawing/2014/main" id="{F2508E53-D10B-BAF8-7907-4744CD6B002B}"/>
              </a:ext>
            </a:extLst>
          </p:cNvPr>
          <p:cNvSpPr txBox="1"/>
          <p:nvPr/>
        </p:nvSpPr>
        <p:spPr>
          <a:xfrm>
            <a:off x="861330" y="790310"/>
            <a:ext cx="11767321" cy="7294305"/>
          </a:xfrm>
          <a:prstGeom prst="rect">
            <a:avLst/>
          </a:prstGeom>
          <a:solidFill>
            <a:schemeClr val="bg1"/>
          </a:solidFill>
        </p:spPr>
        <p:txBody>
          <a:bodyPr wrap="square" rtlCol="0">
            <a:spAutoFit/>
          </a:bodyPr>
          <a:lstStyle/>
          <a:p>
            <a:pPr marL="571500" indent="-571500">
              <a:buFont typeface="Wingdings" panose="05000000000000000000" pitchFamily="2" charset="2"/>
              <a:buChar char="Ø"/>
            </a:pPr>
            <a:r>
              <a:rPr lang="en-US" sz="3600" b="1" dirty="0">
                <a:solidFill>
                  <a:schemeClr val="accent1"/>
                </a:solidFill>
              </a:rPr>
              <a:t>Christ is:</a:t>
            </a:r>
          </a:p>
          <a:p>
            <a:pPr marL="1028700" lvl="1" indent="-571500">
              <a:buFont typeface="Arial" panose="020B0604020202020204" pitchFamily="34" charset="0"/>
              <a:buChar char="•"/>
            </a:pPr>
            <a:r>
              <a:rPr lang="en-US" sz="3600" b="1" dirty="0">
                <a:solidFill>
                  <a:schemeClr val="accent1"/>
                </a:solidFill>
              </a:rPr>
              <a:t>The head of the church (who are members of His body)</a:t>
            </a:r>
          </a:p>
          <a:p>
            <a:pPr marL="1028700" lvl="1" indent="-571500">
              <a:buFont typeface="Arial" panose="020B0604020202020204" pitchFamily="34" charset="0"/>
              <a:buChar char="•"/>
            </a:pPr>
            <a:r>
              <a:rPr lang="en-US" sz="3600" b="1" dirty="0">
                <a:solidFill>
                  <a:schemeClr val="accent1"/>
                </a:solidFill>
              </a:rPr>
              <a:t>The Savior of His body (the church)</a:t>
            </a:r>
          </a:p>
          <a:p>
            <a:pPr marL="571500" indent="-571500">
              <a:buFont typeface="Wingdings" panose="05000000000000000000" pitchFamily="2" charset="2"/>
              <a:buChar char="Ø"/>
            </a:pPr>
            <a:r>
              <a:rPr lang="en-US" sz="3600" b="1" dirty="0">
                <a:solidFill>
                  <a:schemeClr val="accent1"/>
                </a:solidFill>
              </a:rPr>
              <a:t>Christ (did this):</a:t>
            </a:r>
          </a:p>
          <a:p>
            <a:pPr marL="1028700" lvl="1" indent="-571500">
              <a:buFont typeface="Arial" panose="020B0604020202020204" pitchFamily="34" charset="0"/>
              <a:buChar char="•"/>
            </a:pPr>
            <a:r>
              <a:rPr lang="en-US" sz="3600" b="1" dirty="0">
                <a:solidFill>
                  <a:schemeClr val="accent1"/>
                </a:solidFill>
              </a:rPr>
              <a:t>Loved the church</a:t>
            </a:r>
          </a:p>
          <a:p>
            <a:pPr marL="1028700" lvl="1" indent="-571500">
              <a:buFont typeface="Arial" panose="020B0604020202020204" pitchFamily="34" charset="0"/>
              <a:buChar char="•"/>
            </a:pPr>
            <a:r>
              <a:rPr lang="en-US" sz="3600" b="1" dirty="0">
                <a:solidFill>
                  <a:schemeClr val="accent1"/>
                </a:solidFill>
              </a:rPr>
              <a:t>Gave Himself up for the church</a:t>
            </a:r>
          </a:p>
          <a:p>
            <a:pPr marL="571500" indent="-571500">
              <a:buFont typeface="Wingdings" panose="05000000000000000000" pitchFamily="2" charset="2"/>
              <a:buChar char="Ø"/>
            </a:pPr>
            <a:r>
              <a:rPr lang="en-US" sz="3600" b="1" dirty="0">
                <a:solidFill>
                  <a:schemeClr val="accent1"/>
                </a:solidFill>
              </a:rPr>
              <a:t>So that:</a:t>
            </a:r>
          </a:p>
          <a:p>
            <a:pPr marL="1028700" lvl="1" indent="-571500">
              <a:buFont typeface="Arial" panose="020B0604020202020204" pitchFamily="34" charset="0"/>
              <a:buChar char="•"/>
            </a:pPr>
            <a:r>
              <a:rPr lang="en-US" sz="3600" b="1" dirty="0">
                <a:solidFill>
                  <a:schemeClr val="accent1"/>
                </a:solidFill>
              </a:rPr>
              <a:t>He might </a:t>
            </a:r>
            <a:r>
              <a:rPr lang="en-US" sz="3600" b="1" dirty="0">
                <a:solidFill>
                  <a:srgbClr val="FF0000"/>
                </a:solidFill>
              </a:rPr>
              <a:t>sanctify the church</a:t>
            </a:r>
          </a:p>
          <a:p>
            <a:pPr marL="1028700" lvl="1" indent="-571500">
              <a:buFont typeface="Arial" panose="020B0604020202020204" pitchFamily="34" charset="0"/>
              <a:buChar char="•"/>
            </a:pPr>
            <a:r>
              <a:rPr lang="en-US" sz="3600" b="1" dirty="0">
                <a:solidFill>
                  <a:schemeClr val="accent1"/>
                </a:solidFill>
              </a:rPr>
              <a:t>He might present the church to Himself</a:t>
            </a:r>
          </a:p>
          <a:p>
            <a:pPr marL="1485900" lvl="2" indent="-571500">
              <a:buFont typeface="Wingdings" panose="05000000000000000000" pitchFamily="2" charset="2"/>
              <a:buChar char="ü"/>
            </a:pPr>
            <a:r>
              <a:rPr lang="en-US" sz="3200" b="1" dirty="0">
                <a:solidFill>
                  <a:schemeClr val="accent1"/>
                </a:solidFill>
              </a:rPr>
              <a:t>In splendor</a:t>
            </a:r>
          </a:p>
          <a:p>
            <a:pPr marL="1485900" lvl="2" indent="-571500">
              <a:buFont typeface="Wingdings" panose="05000000000000000000" pitchFamily="2" charset="2"/>
              <a:buChar char="ü"/>
            </a:pPr>
            <a:r>
              <a:rPr lang="en-US" sz="3200" b="1" dirty="0">
                <a:solidFill>
                  <a:schemeClr val="accent1"/>
                </a:solidFill>
              </a:rPr>
              <a:t>Without spot or wrinkle or any such thing</a:t>
            </a:r>
          </a:p>
          <a:p>
            <a:pPr marL="1485900" lvl="2" indent="-571500">
              <a:buFont typeface="Wingdings" panose="05000000000000000000" pitchFamily="2" charset="2"/>
              <a:buChar char="ü"/>
            </a:pPr>
            <a:r>
              <a:rPr lang="en-US" sz="3200" b="1" dirty="0">
                <a:solidFill>
                  <a:schemeClr val="accent1"/>
                </a:solidFill>
              </a:rPr>
              <a:t>Holy and without blemish.</a:t>
            </a:r>
          </a:p>
          <a:p>
            <a:pPr marL="571500" indent="-571500">
              <a:buFont typeface="Wingdings" panose="05000000000000000000" pitchFamily="2" charset="2"/>
              <a:buChar char="Ø"/>
            </a:pPr>
            <a:r>
              <a:rPr lang="en-US" sz="3600" b="1" dirty="0">
                <a:solidFill>
                  <a:schemeClr val="accent1"/>
                </a:solidFill>
              </a:rPr>
              <a:t>Christ nourishes &amp; cherishes the church as His own body</a:t>
            </a:r>
          </a:p>
        </p:txBody>
      </p:sp>
      <p:sp>
        <p:nvSpPr>
          <p:cNvPr id="14" name="TextBox 13">
            <a:extLst>
              <a:ext uri="{FF2B5EF4-FFF2-40B4-BE49-F238E27FC236}">
                <a16:creationId xmlns:a16="http://schemas.microsoft.com/office/drawing/2014/main" id="{57BECC96-D421-E8B2-801B-DA893EF2B177}"/>
              </a:ext>
            </a:extLst>
          </p:cNvPr>
          <p:cNvSpPr txBox="1"/>
          <p:nvPr/>
        </p:nvSpPr>
        <p:spPr>
          <a:xfrm>
            <a:off x="9230808" y="-88860"/>
            <a:ext cx="3773992" cy="1261884"/>
          </a:xfrm>
          <a:prstGeom prst="rect">
            <a:avLst/>
          </a:prstGeom>
          <a:solidFill>
            <a:srgbClr val="FFFF00"/>
          </a:solidFill>
          <a:ln>
            <a:solidFill>
              <a:schemeClr val="accent1"/>
            </a:solidFill>
          </a:ln>
        </p:spPr>
        <p:txBody>
          <a:bodyPr wrap="square" rtlCol="0">
            <a:spAutoFit/>
          </a:bodyPr>
          <a:lstStyle/>
          <a:p>
            <a:pPr algn="ctr"/>
            <a:r>
              <a:rPr lang="en-US" sz="3800" b="1" dirty="0">
                <a:solidFill>
                  <a:srgbClr val="FF0000"/>
                </a:solidFill>
              </a:rPr>
              <a:t>Christ’s Work to Sanctify His Bride</a:t>
            </a:r>
          </a:p>
        </p:txBody>
      </p:sp>
      <p:sp>
        <p:nvSpPr>
          <p:cNvPr id="9" name="TextBox 8">
            <a:extLst>
              <a:ext uri="{FF2B5EF4-FFF2-40B4-BE49-F238E27FC236}">
                <a16:creationId xmlns:a16="http://schemas.microsoft.com/office/drawing/2014/main" id="{CE98C2D0-A923-920D-D627-441178E7BD91}"/>
              </a:ext>
            </a:extLst>
          </p:cNvPr>
          <p:cNvSpPr txBox="1"/>
          <p:nvPr/>
        </p:nvSpPr>
        <p:spPr>
          <a:xfrm>
            <a:off x="861327" y="1394962"/>
            <a:ext cx="11767320" cy="584775"/>
          </a:xfrm>
          <a:prstGeom prst="rect">
            <a:avLst/>
          </a:prstGeom>
          <a:solidFill>
            <a:schemeClr val="bg1"/>
          </a:solidFill>
          <a:ln>
            <a:solidFill>
              <a:schemeClr val="accent1"/>
            </a:solidFill>
          </a:ln>
        </p:spPr>
        <p:txBody>
          <a:bodyPr wrap="square" rtlCol="0">
            <a:spAutoFit/>
          </a:bodyPr>
          <a:lstStyle/>
          <a:p>
            <a:r>
              <a:rPr lang="en-US" sz="3200" b="1" dirty="0">
                <a:solidFill>
                  <a:srgbClr val="2D2D8A"/>
                </a:solidFill>
              </a:rPr>
              <a:t>“Sanctify them by the truth; Your word is truth.” </a:t>
            </a:r>
            <a:r>
              <a:rPr lang="en-US" sz="3200" b="1" dirty="0">
                <a:solidFill>
                  <a:schemeClr val="accent1"/>
                </a:solidFill>
              </a:rPr>
              <a:t>(John 17:17)</a:t>
            </a:r>
          </a:p>
        </p:txBody>
      </p:sp>
      <p:sp>
        <p:nvSpPr>
          <p:cNvPr id="10" name="TextBox 9">
            <a:extLst>
              <a:ext uri="{FF2B5EF4-FFF2-40B4-BE49-F238E27FC236}">
                <a16:creationId xmlns:a16="http://schemas.microsoft.com/office/drawing/2014/main" id="{6D3A647B-FD01-F638-A5D1-26E8AB1D9F05}"/>
              </a:ext>
            </a:extLst>
          </p:cNvPr>
          <p:cNvSpPr txBox="1"/>
          <p:nvPr/>
        </p:nvSpPr>
        <p:spPr>
          <a:xfrm>
            <a:off x="861327" y="1905162"/>
            <a:ext cx="11767320" cy="1569660"/>
          </a:xfrm>
          <a:prstGeom prst="rect">
            <a:avLst/>
          </a:prstGeom>
          <a:solidFill>
            <a:schemeClr val="bg1"/>
          </a:solidFill>
          <a:ln>
            <a:solidFill>
              <a:schemeClr val="accent1"/>
            </a:solidFill>
          </a:ln>
        </p:spPr>
        <p:txBody>
          <a:bodyPr wrap="square" rtlCol="0">
            <a:spAutoFit/>
          </a:bodyPr>
          <a:lstStyle/>
          <a:p>
            <a:r>
              <a:rPr lang="en-US" sz="3200" b="1" dirty="0">
                <a:solidFill>
                  <a:srgbClr val="2D2D8A"/>
                </a:solidFill>
              </a:rPr>
              <a:t>“Now may the God of peace himself sanctify you completely and may your whole spirit and soul and body be kept blameless at the coming of our Lord Jesus Christ.” </a:t>
            </a:r>
            <a:r>
              <a:rPr lang="en-US" sz="3200" b="1" dirty="0">
                <a:solidFill>
                  <a:schemeClr val="accent1"/>
                </a:solidFill>
              </a:rPr>
              <a:t>(1 Thess. 5:23 )</a:t>
            </a:r>
          </a:p>
        </p:txBody>
      </p:sp>
      <p:sp>
        <p:nvSpPr>
          <p:cNvPr id="11" name="TextBox 10">
            <a:extLst>
              <a:ext uri="{FF2B5EF4-FFF2-40B4-BE49-F238E27FC236}">
                <a16:creationId xmlns:a16="http://schemas.microsoft.com/office/drawing/2014/main" id="{3206D25F-894B-7976-ABB4-11791A6A9BE5}"/>
              </a:ext>
            </a:extLst>
          </p:cNvPr>
          <p:cNvSpPr txBox="1"/>
          <p:nvPr/>
        </p:nvSpPr>
        <p:spPr>
          <a:xfrm>
            <a:off x="861327" y="3499783"/>
            <a:ext cx="11767320" cy="1077218"/>
          </a:xfrm>
          <a:prstGeom prst="rect">
            <a:avLst/>
          </a:prstGeom>
          <a:solidFill>
            <a:schemeClr val="bg1"/>
          </a:solidFill>
          <a:ln>
            <a:solidFill>
              <a:schemeClr val="accent1"/>
            </a:solidFill>
          </a:ln>
        </p:spPr>
        <p:txBody>
          <a:bodyPr wrap="square" rtlCol="0">
            <a:spAutoFit/>
          </a:bodyPr>
          <a:lstStyle/>
          <a:p>
            <a:r>
              <a:rPr lang="en-US" sz="3200" b="1" dirty="0">
                <a:solidFill>
                  <a:srgbClr val="2D2D8A"/>
                </a:solidFill>
              </a:rPr>
              <a:t>“And I am sure of this, that he who began a good work in you will bring it to completion at the day of Jesus Christ.” </a:t>
            </a:r>
            <a:r>
              <a:rPr lang="en-US" sz="3200" b="1" dirty="0">
                <a:solidFill>
                  <a:schemeClr val="accent1"/>
                </a:solidFill>
              </a:rPr>
              <a:t>(Phil. 1:6)</a:t>
            </a:r>
          </a:p>
        </p:txBody>
      </p:sp>
      <p:sp>
        <p:nvSpPr>
          <p:cNvPr id="3" name="TextBox 2">
            <a:extLst>
              <a:ext uri="{FF2B5EF4-FFF2-40B4-BE49-F238E27FC236}">
                <a16:creationId xmlns:a16="http://schemas.microsoft.com/office/drawing/2014/main" id="{0EF47D83-C066-981A-5F83-8E1CA68CDE4C}"/>
              </a:ext>
            </a:extLst>
          </p:cNvPr>
          <p:cNvSpPr txBox="1"/>
          <p:nvPr/>
        </p:nvSpPr>
        <p:spPr>
          <a:xfrm>
            <a:off x="861326" y="1397866"/>
            <a:ext cx="11767321" cy="4524315"/>
          </a:xfrm>
          <a:prstGeom prst="rect">
            <a:avLst/>
          </a:prstGeom>
          <a:solidFill>
            <a:schemeClr val="bg1"/>
          </a:solidFill>
          <a:ln>
            <a:solidFill>
              <a:srgbClr val="000000"/>
            </a:solidFill>
          </a:ln>
        </p:spPr>
        <p:txBody>
          <a:bodyPr wrap="square" rtlCol="0">
            <a:spAutoFit/>
          </a:bodyPr>
          <a:lstStyle/>
          <a:p>
            <a:r>
              <a:rPr lang="en-US" sz="3200" b="1" dirty="0">
                <a:solidFill>
                  <a:srgbClr val="FF0000"/>
                </a:solidFill>
                <a:latin typeface="Calibri" panose="020F0502020204030204" pitchFamily="34" charset="0"/>
                <a:ea typeface="Calibri" panose="020F0502020204030204" pitchFamily="34" charset="0"/>
                <a:cs typeface="Calibri" panose="020F0502020204030204" pitchFamily="34" charset="0"/>
              </a:rPr>
              <a:t>“The ultimate purpose of both the sacrifices of Christ and the cleansing of the church is the grand vision of the church presented to Christ as a bride brought before her husband. </a:t>
            </a:r>
            <a:r>
              <a:rPr lang="en-US" sz="3200" b="1" dirty="0">
                <a:solidFill>
                  <a:srgbClr val="2D2D8A"/>
                </a:solidFill>
                <a:latin typeface="Calibri" panose="020F0502020204030204" pitchFamily="34" charset="0"/>
                <a:ea typeface="Calibri" panose="020F0502020204030204" pitchFamily="34" charset="0"/>
                <a:cs typeface="Calibri" panose="020F0502020204030204" pitchFamily="34" charset="0"/>
              </a:rPr>
              <a:t>That grand purpose was begun when the dowry (the blood of Christ) was paid (Acts 20: 28) and the betrothal announced with the first preaching of the gospel (Acts 2). Those who continue in the hope of the glorious wedding and who are not turned aside to another will be presented to the groom at His coming (Col. 1: 22-23; 2 Cor. 11: 2; Rev. 21: 2,9; 19: 6-8).” </a:t>
            </a:r>
            <a:r>
              <a:rPr lang="en-US" sz="2800" b="1" dirty="0">
                <a:solidFill>
                  <a:srgbClr val="2D2D8A"/>
                </a:solidFill>
                <a:latin typeface="Calibri" panose="020F0502020204030204" pitchFamily="34" charset="0"/>
                <a:ea typeface="Calibri" panose="020F0502020204030204" pitchFamily="34" charset="0"/>
                <a:cs typeface="Calibri" panose="020F0502020204030204" pitchFamily="34" charset="0"/>
              </a:rPr>
              <a:t>– C. G. “Colly” Caldwell, </a:t>
            </a:r>
            <a:r>
              <a:rPr lang="en-US" sz="2800" b="1" i="1" dirty="0">
                <a:solidFill>
                  <a:srgbClr val="2D2D8A"/>
                </a:solidFill>
                <a:latin typeface="Calibri" panose="020F0502020204030204" pitchFamily="34" charset="0"/>
                <a:ea typeface="Calibri" panose="020F0502020204030204" pitchFamily="34" charset="0"/>
                <a:cs typeface="Calibri" panose="020F0502020204030204" pitchFamily="34" charset="0"/>
              </a:rPr>
              <a:t>Truth Commentary – Ephesians</a:t>
            </a:r>
            <a:endParaRPr lang="en-US" sz="2800" b="1" dirty="0">
              <a:solidFill>
                <a:srgbClr val="2D2D8A"/>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367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84643D-722B-771A-6782-325811870E81}"/>
              </a:ext>
            </a:extLst>
          </p:cNvPr>
          <p:cNvSpPr txBox="1"/>
          <p:nvPr/>
        </p:nvSpPr>
        <p:spPr>
          <a:xfrm>
            <a:off x="501270" y="940886"/>
            <a:ext cx="11767321" cy="7286418"/>
          </a:xfrm>
          <a:prstGeom prst="rect">
            <a:avLst/>
          </a:prstGeom>
          <a:noFill/>
        </p:spPr>
        <p:txBody>
          <a:bodyPr wrap="square">
            <a:spAutoFit/>
          </a:bodyPr>
          <a:lstStyle/>
          <a:p>
            <a:pPr>
              <a:lnSpc>
                <a:spcPct val="98000"/>
              </a:lnSpc>
            </a:pPr>
            <a:r>
              <a:rPr lang="en-US" sz="2900" dirty="0">
                <a:solidFill>
                  <a:srgbClr val="008AE6"/>
                </a:solidFill>
              </a:rPr>
              <a:t>15,18</a:t>
            </a:r>
            <a:r>
              <a:rPr lang="en-US" sz="2900" dirty="0">
                <a:solidFill>
                  <a:schemeClr val="tx2"/>
                </a:solidFill>
              </a:rPr>
              <a:t> Look carefully then how you walk...be filled with the Spirit... </a:t>
            </a:r>
          </a:p>
          <a:p>
            <a:pPr>
              <a:lnSpc>
                <a:spcPct val="98000"/>
              </a:lnSpc>
            </a:pPr>
            <a:r>
              <a:rPr lang="en-US" sz="2900" dirty="0">
                <a:solidFill>
                  <a:srgbClr val="008AE6"/>
                </a:solidFill>
              </a:rPr>
              <a:t>21</a:t>
            </a:r>
            <a:r>
              <a:rPr lang="en-US" sz="2900" dirty="0">
                <a:solidFill>
                  <a:schemeClr val="tx2"/>
                </a:solidFill>
              </a:rPr>
              <a:t> </a:t>
            </a:r>
            <a:r>
              <a:rPr lang="en-US" sz="2800" dirty="0">
                <a:solidFill>
                  <a:schemeClr val="tx2"/>
                </a:solidFill>
              </a:rPr>
              <a:t>submitting to one another out of reverence for Christ.</a:t>
            </a:r>
          </a:p>
          <a:p>
            <a:pPr>
              <a:lnSpc>
                <a:spcPct val="98000"/>
              </a:lnSpc>
            </a:pPr>
            <a:r>
              <a:rPr lang="en-US" sz="2800" dirty="0">
                <a:solidFill>
                  <a:srgbClr val="008AE6"/>
                </a:solidFill>
              </a:rPr>
              <a:t>22</a:t>
            </a:r>
            <a:r>
              <a:rPr lang="en-US" sz="2800" dirty="0">
                <a:solidFill>
                  <a:schemeClr val="tx2"/>
                </a:solidFill>
              </a:rPr>
              <a:t> Wives, submit to your own husbands, as to the Lord. </a:t>
            </a:r>
            <a:r>
              <a:rPr lang="en-US" sz="2800" dirty="0">
                <a:solidFill>
                  <a:srgbClr val="008AE6"/>
                </a:solidFill>
              </a:rPr>
              <a:t>23</a:t>
            </a:r>
            <a:r>
              <a:rPr lang="en-US" sz="2800" dirty="0">
                <a:solidFill>
                  <a:schemeClr val="tx2"/>
                </a:solidFill>
              </a:rPr>
              <a:t> For </a:t>
            </a:r>
            <a:r>
              <a:rPr lang="en-US" sz="2800" b="1" dirty="0">
                <a:solidFill>
                  <a:srgbClr val="7030A0"/>
                </a:solidFill>
              </a:rPr>
              <a:t>the husband is the head of the wife even </a:t>
            </a:r>
            <a:r>
              <a:rPr lang="en-US" sz="2800" b="1" u="sng" dirty="0">
                <a:solidFill>
                  <a:srgbClr val="7030A0"/>
                </a:solidFill>
                <a:highlight>
                  <a:srgbClr val="FFFF00"/>
                </a:highlight>
              </a:rPr>
              <a:t>as </a:t>
            </a:r>
            <a:r>
              <a:rPr lang="en-US" sz="2800" u="sng" dirty="0">
                <a:solidFill>
                  <a:srgbClr val="FF0000"/>
                </a:solidFill>
                <a:highlight>
                  <a:srgbClr val="FFFF00"/>
                </a:highlight>
              </a:rPr>
              <a:t>Christ </a:t>
            </a:r>
            <a:r>
              <a:rPr lang="en-US" sz="2800" dirty="0">
                <a:solidFill>
                  <a:srgbClr val="FF0000"/>
                </a:solidFill>
              </a:rPr>
              <a:t>is the head of the church</a:t>
            </a:r>
            <a:r>
              <a:rPr lang="en-US" sz="2800" dirty="0">
                <a:solidFill>
                  <a:schemeClr val="tx2"/>
                </a:solidFill>
              </a:rPr>
              <a:t>, his body, </a:t>
            </a:r>
            <a:r>
              <a:rPr lang="en-US" sz="2800" dirty="0">
                <a:solidFill>
                  <a:srgbClr val="FF0000"/>
                </a:solidFill>
              </a:rPr>
              <a:t>and is himself its Savior.</a:t>
            </a:r>
            <a:r>
              <a:rPr lang="en-US" sz="2800" dirty="0">
                <a:solidFill>
                  <a:schemeClr val="tx2"/>
                </a:solidFill>
              </a:rPr>
              <a:t> </a:t>
            </a:r>
            <a:r>
              <a:rPr lang="en-US" sz="2800" dirty="0">
                <a:solidFill>
                  <a:srgbClr val="008AE6"/>
                </a:solidFill>
              </a:rPr>
              <a:t>24</a:t>
            </a:r>
            <a:r>
              <a:rPr lang="en-US" sz="2800" dirty="0">
                <a:solidFill>
                  <a:schemeClr val="tx2"/>
                </a:solidFill>
              </a:rPr>
              <a:t> Now as the church submits to Christ, so also wives should submit in everything to their husbands. </a:t>
            </a:r>
            <a:r>
              <a:rPr lang="en-US" sz="2800" dirty="0">
                <a:solidFill>
                  <a:srgbClr val="008AE6"/>
                </a:solidFill>
              </a:rPr>
              <a:t>25</a:t>
            </a:r>
            <a:r>
              <a:rPr lang="en-US" sz="2800" dirty="0">
                <a:solidFill>
                  <a:schemeClr val="tx2"/>
                </a:solidFill>
              </a:rPr>
              <a:t> </a:t>
            </a:r>
            <a:r>
              <a:rPr lang="en-US" sz="2800" b="1" dirty="0">
                <a:solidFill>
                  <a:srgbClr val="7030A0"/>
                </a:solidFill>
              </a:rPr>
              <a:t>Husbands, love your wives, </a:t>
            </a:r>
            <a:r>
              <a:rPr lang="en-US" sz="2800" b="1" u="sng" dirty="0">
                <a:solidFill>
                  <a:srgbClr val="7030A0"/>
                </a:solidFill>
                <a:highlight>
                  <a:srgbClr val="FFFF00"/>
                </a:highlight>
              </a:rPr>
              <a:t>as </a:t>
            </a:r>
            <a:r>
              <a:rPr lang="en-US" sz="2800" u="sng" dirty="0">
                <a:solidFill>
                  <a:srgbClr val="FF0000"/>
                </a:solidFill>
                <a:highlight>
                  <a:srgbClr val="FFFF00"/>
                </a:highlight>
              </a:rPr>
              <a:t>Christ </a:t>
            </a:r>
            <a:r>
              <a:rPr lang="en-US" sz="2800" dirty="0">
                <a:solidFill>
                  <a:srgbClr val="FF0000"/>
                </a:solidFill>
              </a:rPr>
              <a:t>loved the church </a:t>
            </a:r>
            <a:r>
              <a:rPr lang="en-US" sz="2800" dirty="0">
                <a:solidFill>
                  <a:schemeClr val="tx2"/>
                </a:solidFill>
              </a:rPr>
              <a:t>and </a:t>
            </a:r>
            <a:r>
              <a:rPr lang="en-US" sz="2800" dirty="0">
                <a:solidFill>
                  <a:srgbClr val="FF0000"/>
                </a:solidFill>
              </a:rPr>
              <a:t>gave himself up for her</a:t>
            </a:r>
            <a:r>
              <a:rPr lang="en-US" sz="2800" dirty="0">
                <a:solidFill>
                  <a:schemeClr val="tx2"/>
                </a:solidFill>
              </a:rPr>
              <a:t>, </a:t>
            </a:r>
            <a:r>
              <a:rPr lang="en-US" sz="2800" dirty="0">
                <a:solidFill>
                  <a:srgbClr val="008AE6"/>
                </a:solidFill>
              </a:rPr>
              <a:t>26</a:t>
            </a:r>
            <a:r>
              <a:rPr lang="en-US" sz="2800" dirty="0">
                <a:solidFill>
                  <a:schemeClr val="tx2"/>
                </a:solidFill>
              </a:rPr>
              <a:t> </a:t>
            </a:r>
            <a:r>
              <a:rPr lang="en-US" sz="2800" u="sng" dirty="0">
                <a:solidFill>
                  <a:srgbClr val="FF0000"/>
                </a:solidFill>
              </a:rPr>
              <a:t>that he might sanctify her</a:t>
            </a:r>
            <a:r>
              <a:rPr lang="en-US" sz="2800" dirty="0">
                <a:solidFill>
                  <a:schemeClr val="tx2"/>
                </a:solidFill>
              </a:rPr>
              <a:t>, </a:t>
            </a:r>
            <a:r>
              <a:rPr lang="en-US" sz="2800" dirty="0">
                <a:solidFill>
                  <a:srgbClr val="FF0000"/>
                </a:solidFill>
              </a:rPr>
              <a:t>having cleansed her by the washing of water with the word</a:t>
            </a:r>
            <a:r>
              <a:rPr lang="en-US" sz="2800" dirty="0">
                <a:solidFill>
                  <a:schemeClr val="tx2"/>
                </a:solidFill>
              </a:rPr>
              <a:t>, </a:t>
            </a:r>
            <a:r>
              <a:rPr lang="en-US" sz="2800" dirty="0">
                <a:solidFill>
                  <a:srgbClr val="008AE6"/>
                </a:solidFill>
              </a:rPr>
              <a:t>27</a:t>
            </a:r>
            <a:r>
              <a:rPr lang="en-US" sz="2800" dirty="0">
                <a:solidFill>
                  <a:schemeClr val="tx2"/>
                </a:solidFill>
              </a:rPr>
              <a:t> </a:t>
            </a:r>
            <a:r>
              <a:rPr lang="en-US" sz="2800" u="sng" dirty="0">
                <a:solidFill>
                  <a:srgbClr val="FF0000"/>
                </a:solidFill>
              </a:rPr>
              <a:t>so that he might present</a:t>
            </a:r>
            <a:r>
              <a:rPr lang="en-US" sz="2800" dirty="0">
                <a:solidFill>
                  <a:srgbClr val="FF0000"/>
                </a:solidFill>
              </a:rPr>
              <a:t> the church to himself in splendor, without spot or wrinkle or any such thing, that she might be holy and without blemish. </a:t>
            </a:r>
            <a:r>
              <a:rPr lang="en-US" sz="2800" dirty="0">
                <a:solidFill>
                  <a:srgbClr val="008AE6"/>
                </a:solidFill>
              </a:rPr>
              <a:t>28</a:t>
            </a:r>
            <a:r>
              <a:rPr lang="en-US" sz="2800" dirty="0">
                <a:solidFill>
                  <a:schemeClr val="tx2"/>
                </a:solidFill>
              </a:rPr>
              <a:t> </a:t>
            </a:r>
            <a:r>
              <a:rPr lang="en-US" sz="2800" b="1" u="sng" dirty="0">
                <a:solidFill>
                  <a:srgbClr val="7030A0"/>
                </a:solidFill>
                <a:highlight>
                  <a:srgbClr val="FFFF00"/>
                </a:highlight>
              </a:rPr>
              <a:t>In the same way </a:t>
            </a:r>
            <a:r>
              <a:rPr lang="en-US" sz="2800" b="1" dirty="0">
                <a:solidFill>
                  <a:srgbClr val="7030A0"/>
                </a:solidFill>
              </a:rPr>
              <a:t>husbands should love their wives as their own bodies. He who loves his wife loves himself. 29 For no one ever hated his own flesh, but nourishes and cherishes it, just </a:t>
            </a:r>
            <a:r>
              <a:rPr lang="en-US" sz="2800" b="1" u="sng" dirty="0">
                <a:solidFill>
                  <a:srgbClr val="7030A0"/>
                </a:solidFill>
                <a:highlight>
                  <a:srgbClr val="FFFF00"/>
                </a:highlight>
              </a:rPr>
              <a:t>as </a:t>
            </a:r>
            <a:r>
              <a:rPr lang="en-US" sz="2800" u="sng" dirty="0">
                <a:solidFill>
                  <a:srgbClr val="FF0000"/>
                </a:solidFill>
                <a:highlight>
                  <a:srgbClr val="FFFF00"/>
                </a:highlight>
              </a:rPr>
              <a:t>Christ </a:t>
            </a:r>
            <a:r>
              <a:rPr lang="en-US" sz="2800" dirty="0">
                <a:solidFill>
                  <a:srgbClr val="FF0000"/>
                </a:solidFill>
              </a:rPr>
              <a:t>does the church,</a:t>
            </a:r>
            <a:r>
              <a:rPr lang="en-US" sz="2800" dirty="0">
                <a:solidFill>
                  <a:schemeClr val="tx2"/>
                </a:solidFill>
              </a:rPr>
              <a:t> </a:t>
            </a:r>
            <a:r>
              <a:rPr lang="en-US" sz="2800" dirty="0">
                <a:solidFill>
                  <a:srgbClr val="008AE6"/>
                </a:solidFill>
              </a:rPr>
              <a:t>30</a:t>
            </a:r>
            <a:r>
              <a:rPr lang="en-US" sz="2800" dirty="0">
                <a:solidFill>
                  <a:schemeClr val="tx2"/>
                </a:solidFill>
              </a:rPr>
              <a:t> </a:t>
            </a:r>
            <a:r>
              <a:rPr lang="en-US" sz="2800" dirty="0">
                <a:solidFill>
                  <a:srgbClr val="FF0000"/>
                </a:solidFill>
              </a:rPr>
              <a:t>because we are members of his body. </a:t>
            </a:r>
            <a:r>
              <a:rPr lang="en-US" sz="2800" dirty="0">
                <a:solidFill>
                  <a:srgbClr val="008AE6"/>
                </a:solidFill>
              </a:rPr>
              <a:t>31</a:t>
            </a:r>
            <a:r>
              <a:rPr lang="en-US" sz="2800" dirty="0">
                <a:solidFill>
                  <a:schemeClr val="tx2"/>
                </a:solidFill>
              </a:rPr>
              <a:t> “Therefore a man shall leave his father and mother and hold fast to his wife, and the two shall become one flesh.” </a:t>
            </a:r>
            <a:r>
              <a:rPr lang="en-US" sz="2800" dirty="0">
                <a:solidFill>
                  <a:srgbClr val="008AE6"/>
                </a:solidFill>
              </a:rPr>
              <a:t>32</a:t>
            </a:r>
            <a:r>
              <a:rPr lang="en-US" sz="2800" dirty="0">
                <a:solidFill>
                  <a:schemeClr val="tx2"/>
                </a:solidFill>
              </a:rPr>
              <a:t> This mystery is profound, and I am saying that it refers to Christ and the church. </a:t>
            </a:r>
            <a:r>
              <a:rPr lang="en-US" sz="2800" dirty="0">
                <a:solidFill>
                  <a:srgbClr val="008AE6"/>
                </a:solidFill>
              </a:rPr>
              <a:t>33</a:t>
            </a:r>
            <a:r>
              <a:rPr lang="en-US" sz="2800" dirty="0">
                <a:solidFill>
                  <a:schemeClr val="tx2"/>
                </a:solidFill>
              </a:rPr>
              <a:t> However, </a:t>
            </a:r>
            <a:r>
              <a:rPr lang="en-US" sz="2800" b="1" dirty="0">
                <a:solidFill>
                  <a:srgbClr val="7030A0"/>
                </a:solidFill>
              </a:rPr>
              <a:t>let each one of you love his wife as himself</a:t>
            </a:r>
            <a:r>
              <a:rPr lang="en-US" sz="2800" dirty="0">
                <a:solidFill>
                  <a:schemeClr val="tx2"/>
                </a:solidFill>
              </a:rPr>
              <a:t>, and let the wife see that she respects her husband.</a:t>
            </a:r>
          </a:p>
        </p:txBody>
      </p:sp>
      <p:sp>
        <p:nvSpPr>
          <p:cNvPr id="7" name="TextBox 6">
            <a:extLst>
              <a:ext uri="{FF2B5EF4-FFF2-40B4-BE49-F238E27FC236}">
                <a16:creationId xmlns:a16="http://schemas.microsoft.com/office/drawing/2014/main" id="{CDE22BC8-30A9-5A94-76BA-FCD6479A2790}"/>
              </a:ext>
            </a:extLst>
          </p:cNvPr>
          <p:cNvSpPr txBox="1"/>
          <p:nvPr/>
        </p:nvSpPr>
        <p:spPr>
          <a:xfrm>
            <a:off x="1830874" y="177017"/>
            <a:ext cx="8789394" cy="707886"/>
          </a:xfrm>
          <a:prstGeom prst="rect">
            <a:avLst/>
          </a:prstGeom>
          <a:noFill/>
        </p:spPr>
        <p:txBody>
          <a:bodyPr wrap="none" rtlCol="0">
            <a:spAutoFit/>
          </a:bodyPr>
          <a:lstStyle/>
          <a:p>
            <a:r>
              <a:rPr lang="en-US" sz="4000" b="1" dirty="0">
                <a:solidFill>
                  <a:srgbClr val="2D2D8A"/>
                </a:solidFill>
                <a:latin typeface="Calibri" panose="020F0502020204030204" pitchFamily="34" charset="0"/>
                <a:ea typeface="Calibri" panose="020F0502020204030204" pitchFamily="34" charset="0"/>
                <a:cs typeface="Calibri" panose="020F0502020204030204" pitchFamily="34" charset="0"/>
              </a:rPr>
              <a:t>The Model of Jesus Applied to Husbands</a:t>
            </a:r>
          </a:p>
        </p:txBody>
      </p:sp>
    </p:spTree>
    <p:extLst>
      <p:ext uri="{BB962C8B-B14F-4D97-AF65-F5344CB8AC3E}">
        <p14:creationId xmlns:p14="http://schemas.microsoft.com/office/powerpoint/2010/main" val="147964618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A7491EE-21E6-A6C8-1978-442B6EE15D7E}"/>
              </a:ext>
            </a:extLst>
          </p:cNvPr>
          <p:cNvSpPr txBox="1"/>
          <p:nvPr/>
        </p:nvSpPr>
        <p:spPr>
          <a:xfrm>
            <a:off x="861330" y="790310"/>
            <a:ext cx="11767321" cy="7294305"/>
          </a:xfrm>
          <a:prstGeom prst="rect">
            <a:avLst/>
          </a:prstGeom>
          <a:solidFill>
            <a:schemeClr val="bg1"/>
          </a:solidFill>
        </p:spPr>
        <p:txBody>
          <a:bodyPr wrap="square" rtlCol="0">
            <a:spAutoFit/>
          </a:bodyPr>
          <a:lstStyle/>
          <a:p>
            <a:pPr marL="571500" indent="-571500">
              <a:buFont typeface="Wingdings" panose="05000000000000000000" pitchFamily="2" charset="2"/>
              <a:buChar char="Ø"/>
            </a:pPr>
            <a:r>
              <a:rPr lang="en-US" sz="3600" b="1" dirty="0">
                <a:solidFill>
                  <a:schemeClr val="accent1"/>
                </a:solidFill>
              </a:rPr>
              <a:t>Christ is:</a:t>
            </a:r>
          </a:p>
          <a:p>
            <a:pPr marL="1028700" lvl="1" indent="-571500">
              <a:buFont typeface="Arial" panose="020B0604020202020204" pitchFamily="34" charset="0"/>
              <a:buChar char="•"/>
            </a:pPr>
            <a:r>
              <a:rPr lang="en-US" sz="3600" b="1" dirty="0">
                <a:solidFill>
                  <a:schemeClr val="accent1"/>
                </a:solidFill>
              </a:rPr>
              <a:t>The head of the church (who are members of His body)</a:t>
            </a:r>
          </a:p>
          <a:p>
            <a:pPr marL="1028700" lvl="1" indent="-571500">
              <a:buFont typeface="Arial" panose="020B0604020202020204" pitchFamily="34" charset="0"/>
              <a:buChar char="•"/>
            </a:pPr>
            <a:r>
              <a:rPr lang="en-US" sz="3600" b="1" dirty="0">
                <a:solidFill>
                  <a:schemeClr val="accent1"/>
                </a:solidFill>
              </a:rPr>
              <a:t>The Savior of His body (the church)</a:t>
            </a:r>
          </a:p>
          <a:p>
            <a:pPr marL="571500" indent="-571500">
              <a:buFont typeface="Wingdings" panose="05000000000000000000" pitchFamily="2" charset="2"/>
              <a:buChar char="Ø"/>
            </a:pPr>
            <a:r>
              <a:rPr lang="en-US" sz="3600" b="1" dirty="0">
                <a:solidFill>
                  <a:schemeClr val="accent1"/>
                </a:solidFill>
              </a:rPr>
              <a:t>Christ (did this):</a:t>
            </a:r>
          </a:p>
          <a:p>
            <a:pPr marL="1028700" lvl="1" indent="-571500">
              <a:buFont typeface="Arial" panose="020B0604020202020204" pitchFamily="34" charset="0"/>
              <a:buChar char="•"/>
            </a:pPr>
            <a:r>
              <a:rPr lang="en-US" sz="3600" b="1" dirty="0">
                <a:solidFill>
                  <a:schemeClr val="accent1"/>
                </a:solidFill>
              </a:rPr>
              <a:t>Loved the church</a:t>
            </a:r>
          </a:p>
          <a:p>
            <a:pPr marL="1028700" lvl="1" indent="-571500">
              <a:buFont typeface="Arial" panose="020B0604020202020204" pitchFamily="34" charset="0"/>
              <a:buChar char="•"/>
            </a:pPr>
            <a:r>
              <a:rPr lang="en-US" sz="3600" b="1" dirty="0">
                <a:solidFill>
                  <a:schemeClr val="accent1"/>
                </a:solidFill>
              </a:rPr>
              <a:t>Gave Himself up for the church</a:t>
            </a:r>
          </a:p>
          <a:p>
            <a:pPr marL="571500" indent="-571500">
              <a:buFont typeface="Wingdings" panose="05000000000000000000" pitchFamily="2" charset="2"/>
              <a:buChar char="Ø"/>
            </a:pPr>
            <a:r>
              <a:rPr lang="en-US" sz="3600" b="1" dirty="0">
                <a:solidFill>
                  <a:schemeClr val="accent1"/>
                </a:solidFill>
              </a:rPr>
              <a:t>So that:</a:t>
            </a:r>
          </a:p>
          <a:p>
            <a:pPr marL="1028700" lvl="1" indent="-571500">
              <a:buFont typeface="Arial" panose="020B0604020202020204" pitchFamily="34" charset="0"/>
              <a:buChar char="•"/>
            </a:pPr>
            <a:r>
              <a:rPr lang="en-US" sz="3600" b="1" dirty="0">
                <a:solidFill>
                  <a:schemeClr val="accent1"/>
                </a:solidFill>
              </a:rPr>
              <a:t>He might sanctify the church</a:t>
            </a:r>
          </a:p>
          <a:p>
            <a:pPr marL="1028700" lvl="1" indent="-571500">
              <a:buFont typeface="Arial" panose="020B0604020202020204" pitchFamily="34" charset="0"/>
              <a:buChar char="•"/>
            </a:pPr>
            <a:r>
              <a:rPr lang="en-US" sz="3600" b="1" dirty="0">
                <a:solidFill>
                  <a:schemeClr val="accent1"/>
                </a:solidFill>
              </a:rPr>
              <a:t>He might present the church to Himself</a:t>
            </a:r>
          </a:p>
          <a:p>
            <a:pPr marL="1485900" lvl="2" indent="-571500">
              <a:buFont typeface="Wingdings" panose="05000000000000000000" pitchFamily="2" charset="2"/>
              <a:buChar char="ü"/>
            </a:pPr>
            <a:r>
              <a:rPr lang="en-US" sz="3200" b="1" dirty="0">
                <a:solidFill>
                  <a:schemeClr val="accent1"/>
                </a:solidFill>
              </a:rPr>
              <a:t>In splendor</a:t>
            </a:r>
          </a:p>
          <a:p>
            <a:pPr marL="1485900" lvl="2" indent="-571500">
              <a:buFont typeface="Wingdings" panose="05000000000000000000" pitchFamily="2" charset="2"/>
              <a:buChar char="ü"/>
            </a:pPr>
            <a:r>
              <a:rPr lang="en-US" sz="3200" b="1" dirty="0">
                <a:solidFill>
                  <a:schemeClr val="accent1"/>
                </a:solidFill>
              </a:rPr>
              <a:t>Without spot or wrinkle or any such thing</a:t>
            </a:r>
          </a:p>
          <a:p>
            <a:pPr marL="1485900" lvl="2" indent="-571500">
              <a:buFont typeface="Wingdings" panose="05000000000000000000" pitchFamily="2" charset="2"/>
              <a:buChar char="ü"/>
            </a:pPr>
            <a:r>
              <a:rPr lang="en-US" sz="3200" b="1" dirty="0">
                <a:solidFill>
                  <a:schemeClr val="accent1"/>
                </a:solidFill>
              </a:rPr>
              <a:t>Holy and without blemish.</a:t>
            </a:r>
          </a:p>
          <a:p>
            <a:pPr marL="571500" indent="-571500">
              <a:buFont typeface="Wingdings" panose="05000000000000000000" pitchFamily="2" charset="2"/>
              <a:buChar char="Ø"/>
            </a:pPr>
            <a:r>
              <a:rPr lang="en-US" sz="3600" b="1" dirty="0">
                <a:solidFill>
                  <a:schemeClr val="accent1"/>
                </a:solidFill>
              </a:rPr>
              <a:t>Christ nourishes &amp; cherishes the church as His own body</a:t>
            </a:r>
          </a:p>
        </p:txBody>
      </p:sp>
      <p:sp>
        <p:nvSpPr>
          <p:cNvPr id="3" name="TextBox 2">
            <a:extLst>
              <a:ext uri="{FF2B5EF4-FFF2-40B4-BE49-F238E27FC236}">
                <a16:creationId xmlns:a16="http://schemas.microsoft.com/office/drawing/2014/main" id="{38949182-A8BB-25F3-6A2D-449A5AF16500}"/>
              </a:ext>
            </a:extLst>
          </p:cNvPr>
          <p:cNvSpPr txBox="1"/>
          <p:nvPr/>
        </p:nvSpPr>
        <p:spPr>
          <a:xfrm>
            <a:off x="1546810" y="101598"/>
            <a:ext cx="9676239" cy="707886"/>
          </a:xfrm>
          <a:prstGeom prst="rect">
            <a:avLst/>
          </a:prstGeom>
          <a:noFill/>
        </p:spPr>
        <p:txBody>
          <a:bodyPr wrap="none" rtlCol="0">
            <a:spAutoFit/>
          </a:bodyPr>
          <a:lstStyle/>
          <a:p>
            <a:r>
              <a:rPr lang="en-US" sz="4000" b="1" dirty="0">
                <a:solidFill>
                  <a:srgbClr val="2D2D8A"/>
                </a:solidFill>
                <a:latin typeface="Calibri" panose="020F0502020204030204" pitchFamily="34" charset="0"/>
                <a:ea typeface="Calibri" panose="020F0502020204030204" pitchFamily="34" charset="0"/>
                <a:cs typeface="Calibri" panose="020F0502020204030204" pitchFamily="34" charset="0"/>
              </a:rPr>
              <a:t>The Model of Jesus and His Body, the Church</a:t>
            </a:r>
          </a:p>
        </p:txBody>
      </p:sp>
    </p:spTree>
    <p:extLst>
      <p:ext uri="{BB962C8B-B14F-4D97-AF65-F5344CB8AC3E}">
        <p14:creationId xmlns:p14="http://schemas.microsoft.com/office/powerpoint/2010/main" val="197076589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6DFCDF-8CD2-FC2A-3A73-5B31E4BA33B7}"/>
              </a:ext>
            </a:extLst>
          </p:cNvPr>
          <p:cNvSpPr txBox="1"/>
          <p:nvPr/>
        </p:nvSpPr>
        <p:spPr>
          <a:xfrm>
            <a:off x="1830874" y="177017"/>
            <a:ext cx="8789394" cy="707886"/>
          </a:xfrm>
          <a:prstGeom prst="rect">
            <a:avLst/>
          </a:prstGeom>
          <a:noFill/>
        </p:spPr>
        <p:txBody>
          <a:bodyPr wrap="none" rtlCol="0">
            <a:spAutoFit/>
          </a:bodyPr>
          <a:lstStyle/>
          <a:p>
            <a:r>
              <a:rPr lang="en-US" sz="4000" b="1" dirty="0">
                <a:solidFill>
                  <a:srgbClr val="2D2D8A"/>
                </a:solidFill>
                <a:latin typeface="Calibri" panose="020F0502020204030204" pitchFamily="34" charset="0"/>
                <a:ea typeface="Calibri" panose="020F0502020204030204" pitchFamily="34" charset="0"/>
                <a:cs typeface="Calibri" panose="020F0502020204030204" pitchFamily="34" charset="0"/>
              </a:rPr>
              <a:t>The Model of Jesus Applied to Husbands</a:t>
            </a:r>
          </a:p>
        </p:txBody>
      </p:sp>
      <p:sp>
        <p:nvSpPr>
          <p:cNvPr id="4" name="TextBox 3">
            <a:extLst>
              <a:ext uri="{FF2B5EF4-FFF2-40B4-BE49-F238E27FC236}">
                <a16:creationId xmlns:a16="http://schemas.microsoft.com/office/drawing/2014/main" id="{F705B7AB-FF66-9CCD-09C5-892A6A23619B}"/>
              </a:ext>
            </a:extLst>
          </p:cNvPr>
          <p:cNvSpPr txBox="1"/>
          <p:nvPr/>
        </p:nvSpPr>
        <p:spPr>
          <a:xfrm>
            <a:off x="618739" y="801706"/>
            <a:ext cx="11767321" cy="7417415"/>
          </a:xfrm>
          <a:prstGeom prst="rect">
            <a:avLst/>
          </a:prstGeom>
          <a:solidFill>
            <a:schemeClr val="bg1"/>
          </a:solidFill>
        </p:spPr>
        <p:txBody>
          <a:bodyPr wrap="square" rtlCol="0">
            <a:spAutoFit/>
          </a:bodyPr>
          <a:lstStyle/>
          <a:p>
            <a:endParaRPr lang="en-US" sz="1200" b="1" dirty="0">
              <a:solidFill>
                <a:schemeClr val="accent1"/>
              </a:solidFill>
            </a:endParaRPr>
          </a:p>
          <a:p>
            <a:pPr marL="571500" indent="-571500">
              <a:buFont typeface="Wingdings" panose="05000000000000000000" pitchFamily="2" charset="2"/>
              <a:buChar char="Ø"/>
            </a:pPr>
            <a:r>
              <a:rPr lang="en-US" sz="3600" b="1" dirty="0">
                <a:solidFill>
                  <a:schemeClr val="accent1"/>
                </a:solidFill>
              </a:rPr>
              <a:t>The Husband is:</a:t>
            </a:r>
          </a:p>
          <a:p>
            <a:pPr marL="1028700" lvl="1" indent="-571500">
              <a:buFont typeface="Arial" panose="020B0604020202020204" pitchFamily="34" charset="0"/>
              <a:buChar char="•"/>
            </a:pPr>
            <a:r>
              <a:rPr lang="en-US" sz="3600" b="1" dirty="0">
                <a:solidFill>
                  <a:schemeClr val="accent1"/>
                </a:solidFill>
              </a:rPr>
              <a:t>The head of the wife </a:t>
            </a:r>
            <a:r>
              <a:rPr lang="en-US" sz="3600" b="1" dirty="0">
                <a:solidFill>
                  <a:srgbClr val="7030A0"/>
                </a:solidFill>
              </a:rPr>
              <a:t>(as Christ is head of the church)</a:t>
            </a:r>
          </a:p>
          <a:p>
            <a:pPr marL="1028700" lvl="1" indent="-571500">
              <a:buFont typeface="Arial" panose="020B0604020202020204" pitchFamily="34" charset="0"/>
              <a:buChar char="•"/>
            </a:pPr>
            <a:r>
              <a:rPr lang="en-US" sz="3600" b="1" dirty="0">
                <a:solidFill>
                  <a:schemeClr val="accent1"/>
                </a:solidFill>
              </a:rPr>
              <a:t>T</a:t>
            </a:r>
            <a:r>
              <a:rPr lang="en-US" sz="3600" b="1" strike="sngStrike" dirty="0">
                <a:solidFill>
                  <a:schemeClr val="accent1"/>
                </a:solidFill>
              </a:rPr>
              <a:t>he Savior of</a:t>
            </a:r>
            <a:r>
              <a:rPr lang="en-US" sz="3600" b="1" dirty="0">
                <a:solidFill>
                  <a:schemeClr val="accent1"/>
                </a:solidFill>
              </a:rPr>
              <a:t>  </a:t>
            </a:r>
            <a:r>
              <a:rPr lang="en-US" sz="3600" b="1" dirty="0">
                <a:solidFill>
                  <a:srgbClr val="7030A0"/>
                </a:solidFill>
              </a:rPr>
              <a:t>Seeks to save his body, his wife</a:t>
            </a:r>
          </a:p>
          <a:p>
            <a:pPr marL="571500" indent="-571500">
              <a:buFont typeface="Wingdings" panose="05000000000000000000" pitchFamily="2" charset="2"/>
              <a:buChar char="Ø"/>
            </a:pPr>
            <a:r>
              <a:rPr lang="en-US" sz="3600" b="1" dirty="0">
                <a:solidFill>
                  <a:schemeClr val="accent1"/>
                </a:solidFill>
              </a:rPr>
              <a:t>The husband should (do this):</a:t>
            </a:r>
          </a:p>
          <a:p>
            <a:pPr marL="1028700" lvl="1" indent="-571500">
              <a:buFont typeface="Arial" panose="020B0604020202020204" pitchFamily="34" charset="0"/>
              <a:buChar char="•"/>
            </a:pPr>
            <a:r>
              <a:rPr lang="en-US" sz="3600" b="1" dirty="0">
                <a:solidFill>
                  <a:srgbClr val="FF0000"/>
                </a:solidFill>
              </a:rPr>
              <a:t>Love his wife</a:t>
            </a:r>
            <a:r>
              <a:rPr lang="en-US" sz="3600" b="1" dirty="0">
                <a:solidFill>
                  <a:schemeClr val="accent1"/>
                </a:solidFill>
              </a:rPr>
              <a:t> </a:t>
            </a:r>
            <a:r>
              <a:rPr lang="en-US" sz="3600" b="1" dirty="0">
                <a:solidFill>
                  <a:srgbClr val="7030A0"/>
                </a:solidFill>
              </a:rPr>
              <a:t>(as Christ loved the church) </a:t>
            </a:r>
            <a:endParaRPr lang="en-US" sz="3600" b="1" dirty="0">
              <a:solidFill>
                <a:schemeClr val="accent1"/>
              </a:solidFill>
            </a:endParaRPr>
          </a:p>
          <a:p>
            <a:pPr marL="1028700" lvl="1" indent="-571500">
              <a:buFont typeface="Arial" panose="020B0604020202020204" pitchFamily="34" charset="0"/>
              <a:buChar char="•"/>
            </a:pPr>
            <a:r>
              <a:rPr lang="en-US" sz="3600" b="1" dirty="0">
                <a:solidFill>
                  <a:srgbClr val="FF0000"/>
                </a:solidFill>
              </a:rPr>
              <a:t>Give himself up for his wife</a:t>
            </a:r>
          </a:p>
          <a:p>
            <a:pPr marL="571500" indent="-571500">
              <a:buFont typeface="Wingdings" panose="05000000000000000000" pitchFamily="2" charset="2"/>
              <a:buChar char="Ø"/>
            </a:pPr>
            <a:r>
              <a:rPr lang="en-US" sz="3600" b="1" dirty="0">
                <a:solidFill>
                  <a:schemeClr val="accent1"/>
                </a:solidFill>
              </a:rPr>
              <a:t>So that:</a:t>
            </a:r>
          </a:p>
          <a:p>
            <a:pPr marL="1028700" lvl="1" indent="-571500">
              <a:buFont typeface="Arial" panose="020B0604020202020204" pitchFamily="34" charset="0"/>
              <a:buChar char="•"/>
            </a:pPr>
            <a:r>
              <a:rPr lang="en-US" sz="3600" b="1" dirty="0">
                <a:solidFill>
                  <a:schemeClr val="accent1"/>
                </a:solidFill>
              </a:rPr>
              <a:t>He might </a:t>
            </a:r>
            <a:r>
              <a:rPr lang="en-US" sz="3600" b="1" strike="sngStrike" dirty="0">
                <a:solidFill>
                  <a:schemeClr val="accent1"/>
                </a:solidFill>
              </a:rPr>
              <a:t>sanctify</a:t>
            </a:r>
            <a:r>
              <a:rPr lang="en-US" sz="3600" b="1" dirty="0">
                <a:solidFill>
                  <a:schemeClr val="accent1"/>
                </a:solidFill>
              </a:rPr>
              <a:t> </a:t>
            </a:r>
            <a:r>
              <a:rPr lang="en-US" sz="3600" b="1" u="sng" dirty="0">
                <a:solidFill>
                  <a:srgbClr val="FF0000"/>
                </a:solidFill>
              </a:rPr>
              <a:t>help</a:t>
            </a:r>
            <a:r>
              <a:rPr lang="en-US" sz="3600" b="1" dirty="0">
                <a:solidFill>
                  <a:srgbClr val="FF0000"/>
                </a:solidFill>
              </a:rPr>
              <a:t> in his wife’s sanctification</a:t>
            </a:r>
          </a:p>
          <a:p>
            <a:pPr marL="1028700" lvl="1" indent="-571500">
              <a:buFont typeface="Arial" panose="020B0604020202020204" pitchFamily="34" charset="0"/>
              <a:buChar char="•"/>
            </a:pPr>
            <a:r>
              <a:rPr lang="en-US" sz="3600" b="1" dirty="0">
                <a:solidFill>
                  <a:schemeClr val="accent1"/>
                </a:solidFill>
              </a:rPr>
              <a:t>He might </a:t>
            </a:r>
            <a:r>
              <a:rPr lang="en-US" sz="3600" b="1" dirty="0">
                <a:solidFill>
                  <a:srgbClr val="FF0000"/>
                </a:solidFill>
              </a:rPr>
              <a:t>present his wife to Christ </a:t>
            </a:r>
            <a:r>
              <a:rPr lang="en-US" sz="3600" b="1" dirty="0">
                <a:solidFill>
                  <a:srgbClr val="7030A0"/>
                </a:solidFill>
              </a:rPr>
              <a:t>(in the same way)</a:t>
            </a:r>
          </a:p>
          <a:p>
            <a:pPr marL="1485900" lvl="2" indent="-571500">
              <a:buFont typeface="Wingdings" panose="05000000000000000000" pitchFamily="2" charset="2"/>
              <a:buChar char="ü"/>
            </a:pPr>
            <a:r>
              <a:rPr lang="en-US" sz="3600" b="1" dirty="0">
                <a:solidFill>
                  <a:schemeClr val="accent1"/>
                </a:solidFill>
              </a:rPr>
              <a:t>In splendor</a:t>
            </a:r>
          </a:p>
          <a:p>
            <a:pPr marL="1485900" lvl="2" indent="-571500">
              <a:buFont typeface="Wingdings" panose="05000000000000000000" pitchFamily="2" charset="2"/>
              <a:buChar char="ü"/>
            </a:pPr>
            <a:r>
              <a:rPr lang="en-US" sz="3600" b="1" dirty="0">
                <a:solidFill>
                  <a:schemeClr val="accent1"/>
                </a:solidFill>
              </a:rPr>
              <a:t>Without spot or wrinkle or any such thing</a:t>
            </a:r>
          </a:p>
          <a:p>
            <a:pPr marL="1485900" lvl="2" indent="-571500">
              <a:buFont typeface="Wingdings" panose="05000000000000000000" pitchFamily="2" charset="2"/>
              <a:buChar char="ü"/>
            </a:pPr>
            <a:r>
              <a:rPr lang="en-US" sz="3600" b="1" dirty="0">
                <a:solidFill>
                  <a:schemeClr val="accent1"/>
                </a:solidFill>
              </a:rPr>
              <a:t>Holy and without blemish.</a:t>
            </a:r>
            <a:endParaRPr lang="en-US" sz="1600" b="1" dirty="0">
              <a:solidFill>
                <a:srgbClr val="000000"/>
              </a:solidFill>
            </a:endParaRPr>
          </a:p>
          <a:p>
            <a:pPr marL="571500" lvl="0" indent="-571500">
              <a:buFont typeface="Wingdings" panose="05000000000000000000" pitchFamily="2" charset="2"/>
              <a:buChar char="Ø"/>
            </a:pPr>
            <a:r>
              <a:rPr lang="en-US" sz="3600" b="1" dirty="0">
                <a:solidFill>
                  <a:srgbClr val="000000"/>
                </a:solidFill>
              </a:rPr>
              <a:t>Husband nourishes &amp; cherishes his wife as his own body</a:t>
            </a:r>
            <a:endParaRPr lang="en-US" sz="3600" b="1" dirty="0">
              <a:solidFill>
                <a:schemeClr val="accent1"/>
              </a:solidFill>
            </a:endParaRPr>
          </a:p>
        </p:txBody>
      </p:sp>
      <p:sp>
        <p:nvSpPr>
          <p:cNvPr id="5" name="TextBox 4">
            <a:extLst>
              <a:ext uri="{FF2B5EF4-FFF2-40B4-BE49-F238E27FC236}">
                <a16:creationId xmlns:a16="http://schemas.microsoft.com/office/drawing/2014/main" id="{BC5DCA87-8C7F-3928-3702-6B19DB9C1371}"/>
              </a:ext>
            </a:extLst>
          </p:cNvPr>
          <p:cNvSpPr txBox="1"/>
          <p:nvPr/>
        </p:nvSpPr>
        <p:spPr>
          <a:xfrm>
            <a:off x="9815803" y="7203233"/>
            <a:ext cx="2164702" cy="646331"/>
          </a:xfrm>
          <a:prstGeom prst="rect">
            <a:avLst/>
          </a:prstGeom>
          <a:noFill/>
        </p:spPr>
        <p:txBody>
          <a:bodyPr wrap="square" rtlCol="0">
            <a:spAutoFit/>
          </a:bodyPr>
          <a:lstStyle/>
          <a:p>
            <a:r>
              <a:rPr kumimoji="0" lang="en-US" sz="3600" b="1" i="0" u="none" strike="noStrike" kern="1200" cap="none" spc="0" normalizeH="0" baseline="0" noProof="0" dirty="0">
                <a:ln>
                  <a:noFill/>
                </a:ln>
                <a:solidFill>
                  <a:srgbClr val="7030A0"/>
                </a:solidFill>
                <a:effectLst/>
                <a:uLnTx/>
                <a:uFillTx/>
                <a:latin typeface="Cochin" charset="0"/>
                <a:sym typeface="Cochin" charset="0"/>
              </a:rPr>
              <a:t>(as Christ)</a:t>
            </a:r>
            <a:endParaRPr lang="en-US" dirty="0"/>
          </a:p>
        </p:txBody>
      </p:sp>
      <p:sp>
        <p:nvSpPr>
          <p:cNvPr id="3" name="TextBox 2">
            <a:extLst>
              <a:ext uri="{FF2B5EF4-FFF2-40B4-BE49-F238E27FC236}">
                <a16:creationId xmlns:a16="http://schemas.microsoft.com/office/drawing/2014/main" id="{14D90594-0640-4484-D748-6774B2B46608}"/>
              </a:ext>
            </a:extLst>
          </p:cNvPr>
          <p:cNvSpPr txBox="1"/>
          <p:nvPr/>
        </p:nvSpPr>
        <p:spPr>
          <a:xfrm>
            <a:off x="618739" y="6454670"/>
            <a:ext cx="11767321" cy="2985433"/>
          </a:xfrm>
          <a:prstGeom prst="rect">
            <a:avLst/>
          </a:prstGeom>
          <a:solidFill>
            <a:schemeClr val="bg1"/>
          </a:solidFill>
          <a:ln>
            <a:solidFill>
              <a:srgbClr val="000000"/>
            </a:solidFill>
          </a:ln>
        </p:spPr>
        <p:txBody>
          <a:bodyPr wrap="square" rtlCol="0">
            <a:spAutoFit/>
          </a:bodyPr>
          <a:lstStyle/>
          <a:p>
            <a:r>
              <a:rPr lang="en-US" sz="3200" b="1" dirty="0">
                <a:solidFill>
                  <a:srgbClr val="2D2D8A"/>
                </a:solidFill>
              </a:rPr>
              <a:t>“His [Christ’s] love for the church is the model for husbands in its purpose and goal, as well as in its self-sacrifice (v. 25). In the light of Christ’s complete giving of himself to make the church holy and cleanse her, husbands should be utterly committed to the total well-being, especially the spiritual welfare, of their wives” </a:t>
            </a:r>
            <a:r>
              <a:rPr lang="en-US" sz="2800" b="1" dirty="0">
                <a:solidFill>
                  <a:srgbClr val="2D2D8A"/>
                </a:solidFill>
              </a:rPr>
              <a:t>– P. T. O’Brien, </a:t>
            </a:r>
            <a:r>
              <a:rPr lang="en-US" sz="2800" b="1" i="1" dirty="0">
                <a:solidFill>
                  <a:srgbClr val="2D2D8A"/>
                </a:solidFill>
              </a:rPr>
              <a:t>The Letter to the Ephesians</a:t>
            </a:r>
            <a:r>
              <a:rPr lang="en-US" sz="2800" b="1" dirty="0">
                <a:solidFill>
                  <a:srgbClr val="2D2D8A"/>
                </a:solidFill>
              </a:rPr>
              <a:t>”</a:t>
            </a:r>
          </a:p>
        </p:txBody>
      </p:sp>
    </p:spTree>
    <p:extLst>
      <p:ext uri="{BB962C8B-B14F-4D97-AF65-F5344CB8AC3E}">
        <p14:creationId xmlns:p14="http://schemas.microsoft.com/office/powerpoint/2010/main" val="17687349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6DFCDF-8CD2-FC2A-3A73-5B31E4BA33B7}"/>
              </a:ext>
            </a:extLst>
          </p:cNvPr>
          <p:cNvSpPr txBox="1"/>
          <p:nvPr/>
        </p:nvSpPr>
        <p:spPr>
          <a:xfrm>
            <a:off x="1830874" y="177017"/>
            <a:ext cx="8789394" cy="707886"/>
          </a:xfrm>
          <a:prstGeom prst="rect">
            <a:avLst/>
          </a:prstGeom>
          <a:noFill/>
        </p:spPr>
        <p:txBody>
          <a:bodyPr wrap="none" rtlCol="0">
            <a:spAutoFit/>
          </a:bodyPr>
          <a:lstStyle/>
          <a:p>
            <a:r>
              <a:rPr lang="en-US" sz="4000" b="1" dirty="0">
                <a:solidFill>
                  <a:srgbClr val="2D2D8A"/>
                </a:solidFill>
                <a:latin typeface="Calibri" panose="020F0502020204030204" pitchFamily="34" charset="0"/>
                <a:ea typeface="Calibri" panose="020F0502020204030204" pitchFamily="34" charset="0"/>
                <a:cs typeface="Calibri" panose="020F0502020204030204" pitchFamily="34" charset="0"/>
              </a:rPr>
              <a:t>The Model of Jesus Applied to Husbands</a:t>
            </a:r>
          </a:p>
        </p:txBody>
      </p:sp>
      <p:sp>
        <p:nvSpPr>
          <p:cNvPr id="4" name="TextBox 3">
            <a:extLst>
              <a:ext uri="{FF2B5EF4-FFF2-40B4-BE49-F238E27FC236}">
                <a16:creationId xmlns:a16="http://schemas.microsoft.com/office/drawing/2014/main" id="{F705B7AB-FF66-9CCD-09C5-892A6A23619B}"/>
              </a:ext>
            </a:extLst>
          </p:cNvPr>
          <p:cNvSpPr txBox="1"/>
          <p:nvPr/>
        </p:nvSpPr>
        <p:spPr>
          <a:xfrm>
            <a:off x="618739" y="801706"/>
            <a:ext cx="11767321" cy="7417415"/>
          </a:xfrm>
          <a:prstGeom prst="rect">
            <a:avLst/>
          </a:prstGeom>
          <a:solidFill>
            <a:schemeClr val="bg1"/>
          </a:solidFill>
        </p:spPr>
        <p:txBody>
          <a:bodyPr wrap="square" rtlCol="0">
            <a:spAutoFit/>
          </a:bodyPr>
          <a:lstStyle/>
          <a:p>
            <a:endParaRPr lang="en-US" sz="1200" b="1" dirty="0">
              <a:solidFill>
                <a:schemeClr val="accent1"/>
              </a:solidFill>
            </a:endParaRPr>
          </a:p>
          <a:p>
            <a:pPr marL="571500" indent="-571500">
              <a:buFont typeface="Wingdings" panose="05000000000000000000" pitchFamily="2" charset="2"/>
              <a:buChar char="Ø"/>
            </a:pPr>
            <a:r>
              <a:rPr lang="en-US" sz="3600" b="1" dirty="0">
                <a:solidFill>
                  <a:schemeClr val="accent1"/>
                </a:solidFill>
              </a:rPr>
              <a:t>The Husband is:</a:t>
            </a:r>
          </a:p>
          <a:p>
            <a:pPr marL="1028700" lvl="1" indent="-571500">
              <a:buFont typeface="Arial" panose="020B0604020202020204" pitchFamily="34" charset="0"/>
              <a:buChar char="•"/>
            </a:pPr>
            <a:r>
              <a:rPr lang="en-US" sz="3600" b="1" dirty="0">
                <a:solidFill>
                  <a:schemeClr val="accent1"/>
                </a:solidFill>
              </a:rPr>
              <a:t>The head of the wife </a:t>
            </a:r>
            <a:r>
              <a:rPr lang="en-US" sz="3600" b="1" dirty="0">
                <a:solidFill>
                  <a:srgbClr val="7030A0"/>
                </a:solidFill>
              </a:rPr>
              <a:t>(as Christ is head of the church)</a:t>
            </a:r>
          </a:p>
          <a:p>
            <a:pPr marL="1028700" lvl="1" indent="-571500">
              <a:buFont typeface="Arial" panose="020B0604020202020204" pitchFamily="34" charset="0"/>
              <a:buChar char="•"/>
            </a:pPr>
            <a:r>
              <a:rPr lang="en-US" sz="3600" b="1" dirty="0">
                <a:solidFill>
                  <a:schemeClr val="accent1"/>
                </a:solidFill>
              </a:rPr>
              <a:t>T</a:t>
            </a:r>
            <a:r>
              <a:rPr lang="en-US" sz="3600" b="1" strike="sngStrike" dirty="0">
                <a:solidFill>
                  <a:schemeClr val="accent1"/>
                </a:solidFill>
              </a:rPr>
              <a:t>he Savior of</a:t>
            </a:r>
            <a:r>
              <a:rPr lang="en-US" sz="3600" b="1" dirty="0">
                <a:solidFill>
                  <a:schemeClr val="accent1"/>
                </a:solidFill>
              </a:rPr>
              <a:t>  </a:t>
            </a:r>
            <a:r>
              <a:rPr lang="en-US" sz="3600" b="1" dirty="0">
                <a:solidFill>
                  <a:srgbClr val="7030A0"/>
                </a:solidFill>
              </a:rPr>
              <a:t>Seeks to save his body, his wife</a:t>
            </a:r>
          </a:p>
          <a:p>
            <a:pPr marL="571500" indent="-571500">
              <a:buFont typeface="Wingdings" panose="05000000000000000000" pitchFamily="2" charset="2"/>
              <a:buChar char="Ø"/>
            </a:pPr>
            <a:r>
              <a:rPr lang="en-US" sz="3600" b="1" dirty="0">
                <a:solidFill>
                  <a:schemeClr val="accent1"/>
                </a:solidFill>
              </a:rPr>
              <a:t>The husband should (do this):</a:t>
            </a:r>
          </a:p>
          <a:p>
            <a:pPr marL="1028700" lvl="1" indent="-571500">
              <a:buFont typeface="Arial" panose="020B0604020202020204" pitchFamily="34" charset="0"/>
              <a:buChar char="•"/>
            </a:pPr>
            <a:r>
              <a:rPr lang="en-US" sz="3600" b="1" dirty="0">
                <a:solidFill>
                  <a:srgbClr val="FF0000"/>
                </a:solidFill>
              </a:rPr>
              <a:t>Love his wife</a:t>
            </a:r>
            <a:r>
              <a:rPr lang="en-US" sz="3600" b="1" dirty="0">
                <a:solidFill>
                  <a:schemeClr val="accent1"/>
                </a:solidFill>
              </a:rPr>
              <a:t> </a:t>
            </a:r>
            <a:r>
              <a:rPr lang="en-US" sz="3600" b="1" dirty="0">
                <a:solidFill>
                  <a:srgbClr val="7030A0"/>
                </a:solidFill>
              </a:rPr>
              <a:t>(as Christ loved the church) / (as himself)</a:t>
            </a:r>
            <a:endParaRPr lang="en-US" sz="3600" b="1" dirty="0">
              <a:solidFill>
                <a:schemeClr val="accent1"/>
              </a:solidFill>
            </a:endParaRPr>
          </a:p>
          <a:p>
            <a:pPr marL="1028700" lvl="1" indent="-571500">
              <a:buFont typeface="Arial" panose="020B0604020202020204" pitchFamily="34" charset="0"/>
              <a:buChar char="•"/>
            </a:pPr>
            <a:r>
              <a:rPr lang="en-US" sz="3600" b="1" dirty="0">
                <a:solidFill>
                  <a:srgbClr val="FF0000"/>
                </a:solidFill>
              </a:rPr>
              <a:t>Give himself up for his wife</a:t>
            </a:r>
          </a:p>
          <a:p>
            <a:pPr marL="571500" indent="-571500">
              <a:buFont typeface="Wingdings" panose="05000000000000000000" pitchFamily="2" charset="2"/>
              <a:buChar char="Ø"/>
            </a:pPr>
            <a:r>
              <a:rPr lang="en-US" sz="3600" b="1" dirty="0">
                <a:solidFill>
                  <a:schemeClr val="accent1"/>
                </a:solidFill>
              </a:rPr>
              <a:t>So that:</a:t>
            </a:r>
          </a:p>
          <a:p>
            <a:pPr marL="1028700" lvl="1" indent="-571500">
              <a:buFont typeface="Arial" panose="020B0604020202020204" pitchFamily="34" charset="0"/>
              <a:buChar char="•"/>
            </a:pPr>
            <a:r>
              <a:rPr lang="en-US" sz="3600" b="1" dirty="0">
                <a:solidFill>
                  <a:schemeClr val="accent1"/>
                </a:solidFill>
              </a:rPr>
              <a:t>He might </a:t>
            </a:r>
            <a:r>
              <a:rPr lang="en-US" sz="3600" b="1" strike="sngStrike" dirty="0">
                <a:solidFill>
                  <a:schemeClr val="accent1"/>
                </a:solidFill>
              </a:rPr>
              <a:t>sanctify</a:t>
            </a:r>
            <a:r>
              <a:rPr lang="en-US" sz="3600" b="1" dirty="0">
                <a:solidFill>
                  <a:schemeClr val="accent1"/>
                </a:solidFill>
              </a:rPr>
              <a:t> </a:t>
            </a:r>
            <a:r>
              <a:rPr lang="en-US" sz="3600" b="1" u="sng" dirty="0">
                <a:solidFill>
                  <a:srgbClr val="FF0000"/>
                </a:solidFill>
              </a:rPr>
              <a:t>help</a:t>
            </a:r>
            <a:r>
              <a:rPr lang="en-US" sz="3600" b="1" dirty="0">
                <a:solidFill>
                  <a:srgbClr val="FF0000"/>
                </a:solidFill>
              </a:rPr>
              <a:t> in his wife’s sanctification</a:t>
            </a:r>
          </a:p>
          <a:p>
            <a:pPr marL="1028700" lvl="1" indent="-571500">
              <a:buFont typeface="Arial" panose="020B0604020202020204" pitchFamily="34" charset="0"/>
              <a:buChar char="•"/>
            </a:pPr>
            <a:r>
              <a:rPr lang="en-US" sz="3600" b="1" dirty="0">
                <a:solidFill>
                  <a:schemeClr val="accent1"/>
                </a:solidFill>
              </a:rPr>
              <a:t>He might </a:t>
            </a:r>
            <a:r>
              <a:rPr lang="en-US" sz="3600" b="1" dirty="0">
                <a:solidFill>
                  <a:srgbClr val="FF0000"/>
                </a:solidFill>
              </a:rPr>
              <a:t>present his wife to Christ </a:t>
            </a:r>
            <a:r>
              <a:rPr lang="en-US" sz="3600" b="1" dirty="0">
                <a:solidFill>
                  <a:srgbClr val="7030A0"/>
                </a:solidFill>
              </a:rPr>
              <a:t>(in the same way)</a:t>
            </a:r>
          </a:p>
          <a:p>
            <a:pPr marL="1485900" lvl="2" indent="-571500">
              <a:buFont typeface="Wingdings" panose="05000000000000000000" pitchFamily="2" charset="2"/>
              <a:buChar char="ü"/>
            </a:pPr>
            <a:r>
              <a:rPr lang="en-US" sz="3600" b="1" dirty="0">
                <a:solidFill>
                  <a:schemeClr val="accent1"/>
                </a:solidFill>
              </a:rPr>
              <a:t>In splendor</a:t>
            </a:r>
          </a:p>
          <a:p>
            <a:pPr marL="1485900" lvl="2" indent="-571500">
              <a:buFont typeface="Wingdings" panose="05000000000000000000" pitchFamily="2" charset="2"/>
              <a:buChar char="ü"/>
            </a:pPr>
            <a:r>
              <a:rPr lang="en-US" sz="3600" b="1" dirty="0">
                <a:solidFill>
                  <a:schemeClr val="accent1"/>
                </a:solidFill>
              </a:rPr>
              <a:t>Without spot or wrinkle or any such thing</a:t>
            </a:r>
          </a:p>
          <a:p>
            <a:pPr marL="1485900" lvl="2" indent="-571500">
              <a:buFont typeface="Wingdings" panose="05000000000000000000" pitchFamily="2" charset="2"/>
              <a:buChar char="ü"/>
            </a:pPr>
            <a:r>
              <a:rPr lang="en-US" sz="3600" b="1" dirty="0">
                <a:solidFill>
                  <a:schemeClr val="accent1"/>
                </a:solidFill>
              </a:rPr>
              <a:t>Holy and without blemish.</a:t>
            </a:r>
            <a:endParaRPr lang="en-US" sz="1600" b="1" dirty="0">
              <a:solidFill>
                <a:srgbClr val="000000"/>
              </a:solidFill>
            </a:endParaRPr>
          </a:p>
          <a:p>
            <a:pPr marL="571500" lvl="0" indent="-571500">
              <a:buFont typeface="Wingdings" panose="05000000000000000000" pitchFamily="2" charset="2"/>
              <a:buChar char="Ø"/>
            </a:pPr>
            <a:r>
              <a:rPr lang="en-US" sz="3600" b="1" dirty="0">
                <a:solidFill>
                  <a:srgbClr val="000000"/>
                </a:solidFill>
              </a:rPr>
              <a:t>Husband </a:t>
            </a:r>
            <a:r>
              <a:rPr lang="en-US" sz="3600" b="1" dirty="0">
                <a:solidFill>
                  <a:srgbClr val="7030A0"/>
                </a:solidFill>
                <a:highlight>
                  <a:srgbClr val="FFFF00"/>
                </a:highlight>
              </a:rPr>
              <a:t>nourishes</a:t>
            </a:r>
            <a:r>
              <a:rPr lang="en-US" sz="3600" b="1" dirty="0">
                <a:solidFill>
                  <a:srgbClr val="000000"/>
                </a:solidFill>
              </a:rPr>
              <a:t> &amp; </a:t>
            </a:r>
            <a:r>
              <a:rPr lang="en-US" sz="3600" b="1" dirty="0">
                <a:solidFill>
                  <a:srgbClr val="7030A0"/>
                </a:solidFill>
                <a:highlight>
                  <a:srgbClr val="FFFF00"/>
                </a:highlight>
              </a:rPr>
              <a:t>cherishes</a:t>
            </a:r>
            <a:r>
              <a:rPr lang="en-US" sz="3600" b="1" dirty="0">
                <a:solidFill>
                  <a:srgbClr val="000000"/>
                </a:solidFill>
              </a:rPr>
              <a:t> his wife as his own body</a:t>
            </a:r>
            <a:endParaRPr lang="en-US" sz="3600" b="1" dirty="0">
              <a:solidFill>
                <a:schemeClr val="accent1"/>
              </a:solidFill>
            </a:endParaRPr>
          </a:p>
        </p:txBody>
      </p:sp>
      <p:sp>
        <p:nvSpPr>
          <p:cNvPr id="5" name="TextBox 4">
            <a:extLst>
              <a:ext uri="{FF2B5EF4-FFF2-40B4-BE49-F238E27FC236}">
                <a16:creationId xmlns:a16="http://schemas.microsoft.com/office/drawing/2014/main" id="{BC5DCA87-8C7F-3928-3702-6B19DB9C1371}"/>
              </a:ext>
            </a:extLst>
          </p:cNvPr>
          <p:cNvSpPr txBox="1"/>
          <p:nvPr/>
        </p:nvSpPr>
        <p:spPr>
          <a:xfrm>
            <a:off x="9815803" y="7203233"/>
            <a:ext cx="2164702" cy="646331"/>
          </a:xfrm>
          <a:prstGeom prst="rect">
            <a:avLst/>
          </a:prstGeom>
          <a:noFill/>
        </p:spPr>
        <p:txBody>
          <a:bodyPr wrap="square" rtlCol="0">
            <a:spAutoFit/>
          </a:bodyPr>
          <a:lstStyle/>
          <a:p>
            <a:r>
              <a:rPr kumimoji="0" lang="en-US" sz="3600" b="1" i="0" u="none" strike="noStrike" kern="1200" cap="none" spc="0" normalizeH="0" baseline="0" noProof="0" dirty="0">
                <a:ln>
                  <a:noFill/>
                </a:ln>
                <a:solidFill>
                  <a:srgbClr val="7030A0"/>
                </a:solidFill>
                <a:effectLst/>
                <a:uLnTx/>
                <a:uFillTx/>
                <a:latin typeface="Cochin" charset="0"/>
                <a:sym typeface="Cochin" charset="0"/>
              </a:rPr>
              <a:t>(as Christ)</a:t>
            </a:r>
            <a:endParaRPr lang="en-US" dirty="0"/>
          </a:p>
        </p:txBody>
      </p:sp>
    </p:spTree>
    <p:extLst>
      <p:ext uri="{BB962C8B-B14F-4D97-AF65-F5344CB8AC3E}">
        <p14:creationId xmlns:p14="http://schemas.microsoft.com/office/powerpoint/2010/main" val="9020875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84643D-722B-771A-6782-325811870E81}"/>
              </a:ext>
            </a:extLst>
          </p:cNvPr>
          <p:cNvSpPr txBox="1"/>
          <p:nvPr/>
        </p:nvSpPr>
        <p:spPr>
          <a:xfrm>
            <a:off x="618739" y="1493336"/>
            <a:ext cx="11767321" cy="2083071"/>
          </a:xfrm>
          <a:prstGeom prst="rect">
            <a:avLst/>
          </a:prstGeom>
          <a:noFill/>
        </p:spPr>
        <p:txBody>
          <a:bodyPr wrap="square">
            <a:spAutoFit/>
          </a:bodyPr>
          <a:lstStyle/>
          <a:p>
            <a:pPr>
              <a:lnSpc>
                <a:spcPct val="98000"/>
              </a:lnSpc>
            </a:pPr>
            <a:r>
              <a:rPr lang="en-US" sz="4400" b="1" dirty="0">
                <a:solidFill>
                  <a:srgbClr val="008AE6"/>
                </a:solidFill>
              </a:rPr>
              <a:t>18</a:t>
            </a:r>
            <a:r>
              <a:rPr lang="en-US" sz="4400" b="1" dirty="0">
                <a:solidFill>
                  <a:schemeClr val="tx2"/>
                </a:solidFill>
              </a:rPr>
              <a:t> Wives, submit to your husbands, as is fitting in the Lord. </a:t>
            </a:r>
            <a:r>
              <a:rPr lang="en-US" sz="4400" b="1" dirty="0">
                <a:solidFill>
                  <a:srgbClr val="008AE6"/>
                </a:solidFill>
              </a:rPr>
              <a:t>19 </a:t>
            </a:r>
            <a:r>
              <a:rPr lang="en-US" sz="4400" b="1" dirty="0">
                <a:solidFill>
                  <a:schemeClr val="tx2"/>
                </a:solidFill>
              </a:rPr>
              <a:t>Husbands, love your wives, and do not be harsh with [be embittered toward] them. </a:t>
            </a:r>
            <a:endParaRPr lang="en-US" sz="4400" b="1" dirty="0">
              <a:solidFill>
                <a:srgbClr val="7030A0"/>
              </a:solidFill>
            </a:endParaRPr>
          </a:p>
        </p:txBody>
      </p:sp>
      <p:sp>
        <p:nvSpPr>
          <p:cNvPr id="6" name="TextBox 5">
            <a:extLst>
              <a:ext uri="{FF2B5EF4-FFF2-40B4-BE49-F238E27FC236}">
                <a16:creationId xmlns:a16="http://schemas.microsoft.com/office/drawing/2014/main" id="{2D65DF2E-F349-8D65-F98F-13E2C2B9144D}"/>
              </a:ext>
            </a:extLst>
          </p:cNvPr>
          <p:cNvSpPr txBox="1"/>
          <p:nvPr/>
        </p:nvSpPr>
        <p:spPr>
          <a:xfrm>
            <a:off x="618739" y="492798"/>
            <a:ext cx="11109003" cy="769441"/>
          </a:xfrm>
          <a:prstGeom prst="rect">
            <a:avLst/>
          </a:prstGeom>
          <a:noFill/>
        </p:spPr>
        <p:txBody>
          <a:bodyPr wrap="none" rtlCol="0">
            <a:spAutoFit/>
          </a:bodyPr>
          <a:lstStyle/>
          <a:p>
            <a:r>
              <a:rPr lang="en-US" sz="4400" b="1" dirty="0">
                <a:solidFill>
                  <a:srgbClr val="2D2D8A"/>
                </a:solidFill>
                <a:latin typeface="Calibri" panose="020F0502020204030204" pitchFamily="34" charset="0"/>
                <a:ea typeface="Calibri" panose="020F0502020204030204" pitchFamily="34" charset="0"/>
                <a:cs typeface="Calibri" panose="020F0502020204030204" pitchFamily="34" charset="0"/>
              </a:rPr>
              <a:t>Eph. 5:22-33 Summarized in Two Verses (Col.3)</a:t>
            </a:r>
          </a:p>
        </p:txBody>
      </p:sp>
      <p:sp>
        <p:nvSpPr>
          <p:cNvPr id="2" name="TextBox 1">
            <a:extLst>
              <a:ext uri="{FF2B5EF4-FFF2-40B4-BE49-F238E27FC236}">
                <a16:creationId xmlns:a16="http://schemas.microsoft.com/office/drawing/2014/main" id="{74E7EA40-3D75-E2BD-E250-D229B1FDE2E0}"/>
              </a:ext>
            </a:extLst>
          </p:cNvPr>
          <p:cNvSpPr txBox="1"/>
          <p:nvPr/>
        </p:nvSpPr>
        <p:spPr>
          <a:xfrm>
            <a:off x="618739" y="3851123"/>
            <a:ext cx="11135549" cy="2739211"/>
          </a:xfrm>
          <a:prstGeom prst="rect">
            <a:avLst/>
          </a:prstGeom>
          <a:solidFill>
            <a:schemeClr val="bg1"/>
          </a:solidFill>
          <a:ln>
            <a:solidFill>
              <a:schemeClr val="accent1"/>
            </a:solidFill>
          </a:ln>
        </p:spPr>
        <p:txBody>
          <a:bodyPr wrap="square" rtlCol="0">
            <a:spAutoFit/>
          </a:bodyPr>
          <a:lstStyle/>
          <a:p>
            <a:r>
              <a:rPr lang="en-US" sz="3600" dirty="0">
                <a:solidFill>
                  <a:schemeClr val="accent1"/>
                </a:solidFill>
              </a:rPr>
              <a:t>Comment on Verse 19:</a:t>
            </a:r>
          </a:p>
          <a:p>
            <a:r>
              <a:rPr lang="en-US" sz="3600" dirty="0">
                <a:solidFill>
                  <a:srgbClr val="FF0000"/>
                </a:solidFill>
              </a:rPr>
              <a:t>“Many [men], are well behaved to all abroad, yet treat their wives and children at home with concealed bitterness because they have no fear of them.” </a:t>
            </a:r>
            <a:r>
              <a:rPr lang="en-US" sz="2800" dirty="0">
                <a:solidFill>
                  <a:schemeClr val="accent1"/>
                </a:solidFill>
              </a:rPr>
              <a:t>– Johann </a:t>
            </a:r>
            <a:r>
              <a:rPr lang="en-US" sz="2800" dirty="0" err="1">
                <a:solidFill>
                  <a:schemeClr val="accent1"/>
                </a:solidFill>
              </a:rPr>
              <a:t>Bengel</a:t>
            </a:r>
            <a:r>
              <a:rPr lang="en-US" sz="2800" dirty="0">
                <a:solidFill>
                  <a:schemeClr val="accent1"/>
                </a:solidFill>
              </a:rPr>
              <a:t>, </a:t>
            </a:r>
            <a:r>
              <a:rPr lang="en-US" sz="2800" i="1" dirty="0">
                <a:solidFill>
                  <a:schemeClr val="accent1"/>
                </a:solidFill>
              </a:rPr>
              <a:t>Gnomon of the New Testament </a:t>
            </a:r>
            <a:r>
              <a:rPr lang="en-US" sz="2800" i="1" dirty="0">
                <a:solidFill>
                  <a:srgbClr val="FF0000"/>
                </a:solidFill>
              </a:rPr>
              <a:t>(1742)</a:t>
            </a:r>
          </a:p>
        </p:txBody>
      </p:sp>
      <p:sp>
        <p:nvSpPr>
          <p:cNvPr id="4" name="TextBox 3">
            <a:extLst>
              <a:ext uri="{FF2B5EF4-FFF2-40B4-BE49-F238E27FC236}">
                <a16:creationId xmlns:a16="http://schemas.microsoft.com/office/drawing/2014/main" id="{C834F72A-59ED-F7F8-F84C-6730EA55C4BF}"/>
              </a:ext>
            </a:extLst>
          </p:cNvPr>
          <p:cNvSpPr txBox="1"/>
          <p:nvPr/>
        </p:nvSpPr>
        <p:spPr>
          <a:xfrm>
            <a:off x="618739" y="1493336"/>
            <a:ext cx="11767321" cy="6093976"/>
          </a:xfrm>
          <a:prstGeom prst="rect">
            <a:avLst/>
          </a:prstGeom>
          <a:solidFill>
            <a:schemeClr val="bg1"/>
          </a:solidFill>
          <a:ln>
            <a:solidFill>
              <a:schemeClr val="accent1"/>
            </a:solidFill>
          </a:ln>
        </p:spPr>
        <p:txBody>
          <a:bodyPr wrap="square" rtlCol="0">
            <a:spAutoFit/>
          </a:bodyPr>
          <a:lstStyle/>
          <a:p>
            <a:r>
              <a:rPr lang="en-US" sz="3000" dirty="0">
                <a:solidFill>
                  <a:schemeClr val="accent1"/>
                </a:solidFill>
              </a:rPr>
              <a:t>254 years later, a Similar Comment on Col. 3:19:</a:t>
            </a:r>
          </a:p>
          <a:p>
            <a:r>
              <a:rPr lang="en-US" sz="3000" dirty="0">
                <a:solidFill>
                  <a:srgbClr val="FF0000"/>
                </a:solidFill>
              </a:rPr>
              <a:t>“This command is intended to put a damper on harshness of temper that has led to much misery in the home, and often to the break-up of the marriage. </a:t>
            </a:r>
            <a:r>
              <a:rPr lang="en-US" sz="3000" dirty="0">
                <a:solidFill>
                  <a:schemeClr val="accent1"/>
                </a:solidFill>
              </a:rPr>
              <a:t>Husbands are to deal with their wives in an understanding way ... and to give “honor” unto them...(1 Pet. 3: 7). </a:t>
            </a:r>
            <a:r>
              <a:rPr lang="en-US" sz="3000" dirty="0">
                <a:solidFill>
                  <a:srgbClr val="FF0000"/>
                </a:solidFill>
              </a:rPr>
              <a:t>A husband cannot obey the command to love his wife when he treats her in an unloving way. </a:t>
            </a:r>
            <a:r>
              <a:rPr lang="en-US" sz="3000" dirty="0">
                <a:solidFill>
                  <a:schemeClr val="accent1"/>
                </a:solidFill>
              </a:rPr>
              <a:t>A cruel and harsh manner is unbecoming of a Christian, and it is certainly no way to inspire a willing submission from one’s marriage partner. A wife is not a husband’s maid, and she is not his slave. She is his loving companion, a mate suitable to his needs according to God’s orderly arrangement from the very beginning (Gen. 2: 20-24). She is deserving of a place of honor in her husband’s life, for whoever finds a wife finds a good thing (Prov. 18: 22).</a:t>
            </a:r>
            <a:r>
              <a:rPr lang="en-US" sz="2400" dirty="0">
                <a:solidFill>
                  <a:schemeClr val="accent1"/>
                </a:solidFill>
              </a:rPr>
              <a:t> - Walton Weaver, </a:t>
            </a:r>
            <a:r>
              <a:rPr lang="en-US" sz="2400" i="1" dirty="0">
                <a:solidFill>
                  <a:schemeClr val="accent1"/>
                </a:solidFill>
              </a:rPr>
              <a:t>Philippians and Colossians </a:t>
            </a:r>
            <a:r>
              <a:rPr lang="en-US" sz="2400" i="1" dirty="0">
                <a:solidFill>
                  <a:srgbClr val="FF0000"/>
                </a:solidFill>
              </a:rPr>
              <a:t>(1996)</a:t>
            </a:r>
          </a:p>
        </p:txBody>
      </p:sp>
    </p:spTree>
    <p:extLst>
      <p:ext uri="{BB962C8B-B14F-4D97-AF65-F5344CB8AC3E}">
        <p14:creationId xmlns:p14="http://schemas.microsoft.com/office/powerpoint/2010/main" val="22618644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BD9CAD-8B65-91F9-21A8-85CB076B731F}"/>
              </a:ext>
            </a:extLst>
          </p:cNvPr>
          <p:cNvSpPr>
            <a:spLocks noGrp="1"/>
          </p:cNvSpPr>
          <p:nvPr>
            <p:ph idx="1"/>
          </p:nvPr>
        </p:nvSpPr>
        <p:spPr>
          <a:xfrm>
            <a:off x="936689" y="191795"/>
            <a:ext cx="11430000" cy="1151813"/>
          </a:xfrm>
        </p:spPr>
        <p:txBody>
          <a:bodyPr/>
          <a:lstStyle/>
          <a:p>
            <a:pPr algn="ctr"/>
            <a:r>
              <a:rPr lang="en-US" sz="3800" b="1" dirty="0">
                <a:solidFill>
                  <a:schemeClr val="accent1"/>
                </a:solidFill>
                <a:latin typeface="Calibri" panose="020F0502020204030204" pitchFamily="34" charset="0"/>
                <a:ea typeface="Calibri" panose="020F0502020204030204" pitchFamily="34" charset="0"/>
                <a:cs typeface="Calibri" panose="020F0502020204030204" pitchFamily="34" charset="0"/>
              </a:rPr>
              <a:t>Of Course, “Reciprocity” is Expected Between Husband and Wife in Most of Their Commanded Responsibilities</a:t>
            </a:r>
          </a:p>
        </p:txBody>
      </p:sp>
      <p:sp>
        <p:nvSpPr>
          <p:cNvPr id="4" name="TextBox 3">
            <a:extLst>
              <a:ext uri="{FF2B5EF4-FFF2-40B4-BE49-F238E27FC236}">
                <a16:creationId xmlns:a16="http://schemas.microsoft.com/office/drawing/2014/main" id="{12384250-0306-9648-144D-0707A00436E7}"/>
              </a:ext>
            </a:extLst>
          </p:cNvPr>
          <p:cNvSpPr txBox="1"/>
          <p:nvPr/>
        </p:nvSpPr>
        <p:spPr>
          <a:xfrm>
            <a:off x="682949" y="2459849"/>
            <a:ext cx="11683740" cy="6004464"/>
          </a:xfrm>
          <a:prstGeom prst="rect">
            <a:avLst/>
          </a:prstGeom>
          <a:noFill/>
        </p:spPr>
        <p:txBody>
          <a:bodyPr wrap="square" rtlCol="0">
            <a:spAutoFit/>
          </a:bodyPr>
          <a:lstStyle/>
          <a:p>
            <a:pPr marL="182880" indent="-571500">
              <a:lnSpc>
                <a:spcPct val="98000"/>
              </a:lnSpc>
              <a:buFont typeface="Wingdings" panose="05000000000000000000" pitchFamily="2" charset="2"/>
              <a:buChar char="Ø"/>
            </a:pPr>
            <a:r>
              <a:rPr lang="en-US" sz="2800" b="1" dirty="0">
                <a:solidFill>
                  <a:schemeClr val="accent1"/>
                </a:solidFill>
              </a:rPr>
              <a:t>Eph. 5:22-33 is mostly addressed to husbands. </a:t>
            </a:r>
            <a:r>
              <a:rPr lang="en-US" sz="2800" b="1" u="sng" dirty="0">
                <a:solidFill>
                  <a:schemeClr val="accent1"/>
                </a:solidFill>
              </a:rPr>
              <a:t>Often, they need it most.</a:t>
            </a:r>
          </a:p>
          <a:p>
            <a:pPr marL="182880" indent="-571500">
              <a:lnSpc>
                <a:spcPct val="98000"/>
              </a:lnSpc>
              <a:buFont typeface="Wingdings" panose="05000000000000000000" pitchFamily="2" charset="2"/>
              <a:buChar char="Ø"/>
            </a:pPr>
            <a:r>
              <a:rPr lang="en-US" sz="2800" b="1" dirty="0">
                <a:solidFill>
                  <a:schemeClr val="accent1"/>
                </a:solidFill>
              </a:rPr>
              <a:t>In this context, Paul is emphasizing the need for husbands to model the sacrificial love (agape) of Jesus in their conduct toward their wives.</a:t>
            </a:r>
          </a:p>
          <a:p>
            <a:pPr marL="182880" indent="-571500">
              <a:lnSpc>
                <a:spcPct val="98000"/>
              </a:lnSpc>
              <a:buFont typeface="Wingdings" panose="05000000000000000000" pitchFamily="2" charset="2"/>
              <a:buChar char="Ø"/>
            </a:pPr>
            <a:r>
              <a:rPr lang="en-US" sz="2800" b="1" dirty="0">
                <a:solidFill>
                  <a:schemeClr val="accent1"/>
                </a:solidFill>
              </a:rPr>
              <a:t>Wives are to also to love their husbands (Titus 2:4). But interestingly, “love” here in Titus is not agape, but philia (affection &amp; fondness love).</a:t>
            </a:r>
          </a:p>
          <a:p>
            <a:pPr marL="182880" indent="-571500">
              <a:lnSpc>
                <a:spcPct val="98000"/>
              </a:lnSpc>
              <a:buFont typeface="Wingdings" panose="05000000000000000000" pitchFamily="2" charset="2"/>
              <a:buChar char="Ø"/>
            </a:pPr>
            <a:r>
              <a:rPr lang="en-US" sz="2800" b="1" dirty="0">
                <a:solidFill>
                  <a:schemeClr val="accent1"/>
                </a:solidFill>
              </a:rPr>
              <a:t>But Eph. 5:2 applies to us all: </a:t>
            </a:r>
            <a:r>
              <a:rPr lang="en-US" sz="2800" b="1" i="1" dirty="0">
                <a:solidFill>
                  <a:srgbClr val="008AE6"/>
                </a:solidFill>
              </a:rPr>
              <a:t>“walk in love </a:t>
            </a:r>
            <a:r>
              <a:rPr lang="en-US" sz="2800" b="1" i="1" dirty="0">
                <a:solidFill>
                  <a:schemeClr val="accent1"/>
                </a:solidFill>
              </a:rPr>
              <a:t>(agape)</a:t>
            </a:r>
            <a:r>
              <a:rPr lang="en-US" sz="2800" b="1" i="1" dirty="0">
                <a:solidFill>
                  <a:srgbClr val="008AE6"/>
                </a:solidFill>
              </a:rPr>
              <a:t>, as Christ loved </a:t>
            </a:r>
            <a:r>
              <a:rPr lang="en-US" sz="2800" b="1" i="1" dirty="0">
                <a:solidFill>
                  <a:schemeClr val="accent1"/>
                </a:solidFill>
              </a:rPr>
              <a:t>(agape)</a:t>
            </a:r>
            <a:r>
              <a:rPr lang="en-US" sz="2800" b="1" i="1" dirty="0">
                <a:solidFill>
                  <a:srgbClr val="008AE6"/>
                </a:solidFill>
              </a:rPr>
              <a:t> us and gave himself up for us.” </a:t>
            </a:r>
          </a:p>
          <a:p>
            <a:pPr marL="182880" indent="-571500">
              <a:lnSpc>
                <a:spcPct val="98000"/>
              </a:lnSpc>
              <a:buFont typeface="Wingdings" panose="05000000000000000000" pitchFamily="2" charset="2"/>
              <a:buChar char="Ø"/>
            </a:pPr>
            <a:r>
              <a:rPr lang="en-US" sz="2800" b="1" dirty="0">
                <a:solidFill>
                  <a:schemeClr val="accent1"/>
                </a:solidFill>
              </a:rPr>
              <a:t>Wives are told to submit (v.22,24); but all are to submit (v.21) &amp; husbands must specifically submit to the responsibility of being a servant leader.</a:t>
            </a:r>
            <a:endParaRPr lang="en-US" sz="2800" b="1" i="1" dirty="0">
              <a:solidFill>
                <a:srgbClr val="008AE6"/>
              </a:solidFill>
            </a:endParaRPr>
          </a:p>
          <a:p>
            <a:pPr marL="182880" indent="-571500">
              <a:lnSpc>
                <a:spcPct val="98000"/>
              </a:lnSpc>
              <a:buFont typeface="Wingdings" panose="05000000000000000000" pitchFamily="2" charset="2"/>
              <a:buChar char="Ø"/>
            </a:pPr>
            <a:r>
              <a:rPr lang="en-US" sz="2800" b="1" dirty="0">
                <a:solidFill>
                  <a:schemeClr val="accent1"/>
                </a:solidFill>
              </a:rPr>
              <a:t>Similarly, wives should live with their husbands in an understanding way and honor them (Compare 1 Pet. 3:7 with Eph. 5:33), and </a:t>
            </a:r>
            <a:r>
              <a:rPr lang="en-US" sz="2800" b="1" u="sng" dirty="0">
                <a:solidFill>
                  <a:schemeClr val="accent1"/>
                </a:solidFill>
              </a:rPr>
              <a:t>they obviously should seek to help in their husband’s sanctification.</a:t>
            </a:r>
          </a:p>
          <a:p>
            <a:pPr marL="182880" indent="-571500">
              <a:lnSpc>
                <a:spcPct val="98000"/>
              </a:lnSpc>
              <a:buFont typeface="Wingdings" panose="05000000000000000000" pitchFamily="2" charset="2"/>
              <a:buChar char="Ø"/>
            </a:pPr>
            <a:r>
              <a:rPr lang="en-US" sz="2800" b="1" dirty="0">
                <a:solidFill>
                  <a:schemeClr val="accent1"/>
                </a:solidFill>
              </a:rPr>
              <a:t> </a:t>
            </a:r>
            <a:r>
              <a:rPr lang="en-US" sz="2800" b="1" u="sng" dirty="0">
                <a:solidFill>
                  <a:srgbClr val="FF0000"/>
                </a:solidFill>
                <a:effectLst>
                  <a:outerShdw blurRad="38100" dist="38100" dir="2700000" algn="tl">
                    <a:srgbClr val="000000">
                      <a:alpha val="43137"/>
                    </a:srgbClr>
                  </a:outerShdw>
                </a:effectLst>
              </a:rPr>
              <a:t>But, as head, the husband is responsible to lead and set the tone.</a:t>
            </a:r>
          </a:p>
          <a:p>
            <a:pPr marL="182880" indent="-571500">
              <a:lnSpc>
                <a:spcPct val="98000"/>
              </a:lnSpc>
              <a:buFont typeface="Wingdings" panose="05000000000000000000" pitchFamily="2" charset="2"/>
              <a:buChar char="Ø"/>
            </a:pPr>
            <a:endParaRPr lang="en-US" sz="2800" b="1" dirty="0">
              <a:solidFill>
                <a:schemeClr val="accent1"/>
              </a:solidFill>
            </a:endParaRPr>
          </a:p>
        </p:txBody>
      </p:sp>
      <p:sp>
        <p:nvSpPr>
          <p:cNvPr id="5" name="Content Placeholder 2">
            <a:extLst>
              <a:ext uri="{FF2B5EF4-FFF2-40B4-BE49-F238E27FC236}">
                <a16:creationId xmlns:a16="http://schemas.microsoft.com/office/drawing/2014/main" id="{15622ADE-A52E-960A-0CAA-75351ECC6294}"/>
              </a:ext>
            </a:extLst>
          </p:cNvPr>
          <p:cNvSpPr txBox="1">
            <a:spLocks/>
          </p:cNvSpPr>
          <p:nvPr/>
        </p:nvSpPr>
        <p:spPr bwMode="auto">
          <a:xfrm>
            <a:off x="936689" y="1495490"/>
            <a:ext cx="11430000" cy="115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ts val="4000"/>
              </a:spcBef>
              <a:spcAft>
                <a:spcPct val="0"/>
              </a:spcAft>
              <a:defRPr sz="4000" kern="1200">
                <a:solidFill>
                  <a:schemeClr val="tx1"/>
                </a:solidFill>
                <a:latin typeface="+mn-lt"/>
                <a:ea typeface="+mn-ea"/>
                <a:cs typeface="+mn-cs"/>
                <a:sym typeface="Cochin" charset="0"/>
              </a:defRPr>
            </a:lvl1pPr>
            <a:lvl2pPr marL="457200" algn="l" rtl="0" eaLnBrk="0" fontAlgn="base" hangingPunct="0">
              <a:spcBef>
                <a:spcPts val="4000"/>
              </a:spcBef>
              <a:spcAft>
                <a:spcPct val="0"/>
              </a:spcAft>
              <a:defRPr sz="4000" kern="1200">
                <a:solidFill>
                  <a:schemeClr val="tx1"/>
                </a:solidFill>
                <a:latin typeface="+mn-lt"/>
                <a:ea typeface="+mn-ea"/>
                <a:cs typeface="+mn-cs"/>
                <a:sym typeface="Cochin" charset="0"/>
              </a:defRPr>
            </a:lvl2pPr>
            <a:lvl3pPr marL="914400" algn="l" rtl="0" eaLnBrk="0" fontAlgn="base" hangingPunct="0">
              <a:spcBef>
                <a:spcPts val="4000"/>
              </a:spcBef>
              <a:spcAft>
                <a:spcPct val="0"/>
              </a:spcAft>
              <a:defRPr sz="4000" kern="1200">
                <a:solidFill>
                  <a:schemeClr val="tx1"/>
                </a:solidFill>
                <a:latin typeface="+mn-lt"/>
                <a:ea typeface="+mn-ea"/>
                <a:cs typeface="+mn-cs"/>
                <a:sym typeface="Cochin" charset="0"/>
              </a:defRPr>
            </a:lvl3pPr>
            <a:lvl4pPr marL="1371600" algn="l" rtl="0" eaLnBrk="0" fontAlgn="base" hangingPunct="0">
              <a:spcBef>
                <a:spcPts val="4000"/>
              </a:spcBef>
              <a:spcAft>
                <a:spcPct val="0"/>
              </a:spcAft>
              <a:defRPr sz="4000" kern="1200">
                <a:solidFill>
                  <a:schemeClr val="tx1"/>
                </a:solidFill>
                <a:latin typeface="+mn-lt"/>
                <a:ea typeface="+mn-ea"/>
                <a:cs typeface="+mn-cs"/>
                <a:sym typeface="Cochin" charset="0"/>
              </a:defRPr>
            </a:lvl4pPr>
            <a:lvl5pPr marL="1828800" algn="l" rtl="0" eaLnBrk="0" fontAlgn="base" hangingPunct="0">
              <a:spcBef>
                <a:spcPts val="4000"/>
              </a:spcBef>
              <a:spcAft>
                <a:spcPct val="0"/>
              </a:spcAft>
              <a:defRPr sz="4000" kern="1200">
                <a:solidFill>
                  <a:schemeClr val="tx1"/>
                </a:solidFill>
                <a:latin typeface="+mn-lt"/>
                <a:ea typeface="+mn-ea"/>
                <a:cs typeface="+mn-cs"/>
                <a:sym typeface="Cochi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b="1" dirty="0">
                <a:solidFill>
                  <a:srgbClr val="7030A0"/>
                </a:solidFill>
                <a:latin typeface="Calibri" panose="020F0502020204030204" pitchFamily="34" charset="0"/>
                <a:ea typeface="Calibri" panose="020F0502020204030204" pitchFamily="34" charset="0"/>
                <a:cs typeface="Calibri" panose="020F0502020204030204" pitchFamily="34" charset="0"/>
              </a:rPr>
              <a:t>This is often taught directly elsewhere in Scripture and also inferred from “one another” commands to fellow Christians. </a:t>
            </a:r>
          </a:p>
        </p:txBody>
      </p:sp>
    </p:spTree>
    <p:extLst>
      <p:ext uri="{BB962C8B-B14F-4D97-AF65-F5344CB8AC3E}">
        <p14:creationId xmlns:p14="http://schemas.microsoft.com/office/powerpoint/2010/main" val="29285522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8194" y="99335"/>
            <a:ext cx="11430000" cy="815066"/>
          </a:xfrm>
        </p:spPr>
        <p:txBody>
          <a:bodyPr/>
          <a:lstStyle/>
          <a:p>
            <a:pPr eaLnBrk="1" hangingPunct="1">
              <a:defRPr/>
            </a:pPr>
            <a:r>
              <a:rPr lang="en-US" sz="4000" b="1" dirty="0">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t>Becoming One Flesh Is Hard Work! </a:t>
            </a:r>
            <a:endParaRPr lang="en-US" sz="28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0EFC5AA7-E393-EE13-3E01-D54EB5972799}"/>
              </a:ext>
            </a:extLst>
          </p:cNvPr>
          <p:cNvSpPr txBox="1">
            <a:spLocks/>
          </p:cNvSpPr>
          <p:nvPr/>
        </p:nvSpPr>
        <p:spPr>
          <a:xfrm>
            <a:off x="635000" y="927847"/>
            <a:ext cx="11811000" cy="7261411"/>
          </a:xfrm>
          <a:prstGeom prst="rect">
            <a:avLst/>
          </a:prstGeom>
        </p:spPr>
        <p:txBody>
          <a:bodyPr vert="horz" lIns="91440" tIns="45720" rIns="91440" bIns="45720" rtlCol="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43848" marR="0" lvl="0" indent="-243848" algn="l" defTabSz="975390" rtl="0" eaLnBrk="1" fontAlgn="auto" latinLnBrk="0" hangingPunct="1">
              <a:lnSpc>
                <a:spcPct val="90000"/>
              </a:lnSpc>
              <a:spcBef>
                <a:spcPts val="1067"/>
              </a:spcBef>
              <a:spcAft>
                <a:spcPts val="0"/>
              </a:spcAft>
              <a:buClrTx/>
              <a:buSzTx/>
              <a:buFont typeface="Wingdings" panose="05000000000000000000" pitchFamily="2" charset="2"/>
              <a:buChar char="Ø"/>
              <a:tabLst/>
              <a:defRPr/>
            </a:pPr>
            <a:r>
              <a:rPr lang="en-US" sz="3600" b="1" dirty="0">
                <a:solidFill>
                  <a:schemeClr val="accent1"/>
                </a:solidFill>
                <a:latin typeface="Calibri" panose="020F0502020204030204"/>
              </a:rPr>
              <a:t>God’s plan for marriage is to produce </a:t>
            </a:r>
            <a:r>
              <a:rPr lang="en-US" sz="3600" b="1" u="sng" dirty="0">
                <a:solidFill>
                  <a:schemeClr val="accent1"/>
                </a:solidFill>
                <a:effectLst>
                  <a:outerShdw blurRad="38100" dist="38100" dir="2700000" algn="tl">
                    <a:srgbClr val="000000">
                      <a:alpha val="43137"/>
                    </a:srgbClr>
                  </a:outerShdw>
                </a:effectLst>
                <a:latin typeface="Calibri" panose="020F0502020204030204"/>
              </a:rPr>
              <a:t>deep character change</a:t>
            </a:r>
            <a:r>
              <a:rPr lang="en-US" sz="3600" b="1" dirty="0">
                <a:solidFill>
                  <a:schemeClr val="accent1"/>
                </a:solidFill>
                <a:effectLst>
                  <a:outerShdw blurRad="38100" dist="38100" dir="2700000" algn="tl">
                    <a:srgbClr val="000000">
                      <a:alpha val="43137"/>
                    </a:srgbClr>
                  </a:outerShdw>
                </a:effectLst>
                <a:latin typeface="Calibri" panose="020F0502020204030204"/>
              </a:rPr>
              <a:t> </a:t>
            </a:r>
            <a:r>
              <a:rPr lang="en-US" sz="3600" b="1" dirty="0">
                <a:solidFill>
                  <a:schemeClr val="accent1"/>
                </a:solidFill>
                <a:latin typeface="Calibri" panose="020F0502020204030204"/>
              </a:rPr>
              <a:t>in us through </a:t>
            </a:r>
            <a:r>
              <a:rPr lang="en-US" sz="3600" b="1" u="sng" dirty="0">
                <a:solidFill>
                  <a:schemeClr val="accent1"/>
                </a:solidFill>
                <a:effectLst>
                  <a:outerShdw blurRad="38100" dist="38100" dir="2700000" algn="tl">
                    <a:srgbClr val="000000">
                      <a:alpha val="43137"/>
                    </a:srgbClr>
                  </a:outerShdw>
                </a:effectLst>
                <a:latin typeface="Calibri" panose="020F0502020204030204"/>
              </a:rPr>
              <a:t>deep friendship.</a:t>
            </a:r>
          </a:p>
          <a:p>
            <a:pPr marL="243848" marR="0" lvl="0" indent="-243848" algn="l" defTabSz="975390" rtl="0" eaLnBrk="1" fontAlgn="auto" latinLnBrk="0" hangingPunct="1">
              <a:lnSpc>
                <a:spcPct val="90000"/>
              </a:lnSpc>
              <a:spcBef>
                <a:spcPts val="1067"/>
              </a:spcBef>
              <a:spcAft>
                <a:spcPts val="0"/>
              </a:spcAft>
              <a:buClrTx/>
              <a:buSzTx/>
              <a:buFont typeface="Wingdings" panose="05000000000000000000" pitchFamily="2" charset="2"/>
              <a:buChar char="Ø"/>
              <a:tabLst/>
              <a:defRPr/>
            </a:pPr>
            <a:r>
              <a:rPr lang="en-US" sz="3600" dirty="0">
                <a:solidFill>
                  <a:schemeClr val="accent1"/>
                </a:solidFill>
                <a:latin typeface="Calibri" panose="020F0502020204030204"/>
              </a:rPr>
              <a:t>Marriage is a way for </a:t>
            </a:r>
            <a:r>
              <a:rPr lang="en-US" sz="3600" b="1" dirty="0">
                <a:solidFill>
                  <a:schemeClr val="accent1"/>
                </a:solidFill>
                <a:latin typeface="Calibri" panose="020F0502020204030204"/>
              </a:rPr>
              <a:t>two spiritual friends to help each other along their journey to becoming all that God designed them to be.</a:t>
            </a:r>
          </a:p>
          <a:p>
            <a:pPr marL="243848" marR="0" lvl="0" indent="-243848" algn="l" defTabSz="975390" rtl="0" eaLnBrk="1" fontAlgn="auto" latinLnBrk="0" hangingPunct="1">
              <a:lnSpc>
                <a:spcPct val="90000"/>
              </a:lnSpc>
              <a:spcBef>
                <a:spcPts val="1067"/>
              </a:spcBef>
              <a:spcAft>
                <a:spcPts val="0"/>
              </a:spcAft>
              <a:buClrTx/>
              <a:buSzTx/>
              <a:buFont typeface="Wingdings" panose="05000000000000000000" pitchFamily="2" charset="2"/>
              <a:buChar char="Ø"/>
              <a:tabLst/>
              <a:defRPr/>
            </a:pPr>
            <a:r>
              <a:rPr lang="en-US" sz="3600" b="1" u="sng" dirty="0">
                <a:solidFill>
                  <a:schemeClr val="accent1"/>
                </a:solidFill>
                <a:latin typeface="Calibri" panose="020F0502020204030204"/>
              </a:rPr>
              <a:t>So, what is marriage “for”?</a:t>
            </a:r>
          </a:p>
          <a:p>
            <a:pPr marL="243848" marR="0" lvl="0" indent="-243848" algn="l" defTabSz="975390" rtl="0" eaLnBrk="1" fontAlgn="auto" latinLnBrk="0" hangingPunct="1">
              <a:lnSpc>
                <a:spcPct val="90000"/>
              </a:lnSpc>
              <a:spcBef>
                <a:spcPts val="1067"/>
              </a:spcBef>
              <a:spcAft>
                <a:spcPts val="0"/>
              </a:spcAft>
              <a:buClrTx/>
              <a:buSzTx/>
              <a:buFont typeface="Wingdings" panose="05000000000000000000" pitchFamily="2" charset="2"/>
              <a:buChar char="Ø"/>
              <a:tabLst/>
              <a:defRPr/>
            </a:pPr>
            <a:r>
              <a:rPr kumimoji="0" lang="en-US" sz="3600" b="1" i="0" strike="noStrike" kern="1200" cap="none" spc="0" normalizeH="0" noProof="0" dirty="0">
                <a:ln>
                  <a:noFill/>
                </a:ln>
                <a:solidFill>
                  <a:schemeClr val="accent1"/>
                </a:solidFill>
                <a:effectLst>
                  <a:outerShdw blurRad="38100" dist="38100" dir="2700000" algn="tl">
                    <a:srgbClr val="000000">
                      <a:alpha val="43137"/>
                    </a:srgbClr>
                  </a:outerShdw>
                </a:effectLst>
                <a:uLnTx/>
                <a:uFillTx/>
                <a:latin typeface="Calibri" panose="020F0502020204030204"/>
              </a:rPr>
              <a:t>Ephesians 5 will show that the purpose of the marriage relationship parallels the purpose of Christ’s relationship with every believer:  </a:t>
            </a:r>
          </a:p>
          <a:p>
            <a:pPr marL="243848" marR="0" lvl="0" indent="-243848" algn="l" defTabSz="975390" rtl="0" eaLnBrk="1" fontAlgn="auto" latinLnBrk="0" hangingPunct="1">
              <a:lnSpc>
                <a:spcPct val="90000"/>
              </a:lnSpc>
              <a:spcBef>
                <a:spcPts val="1067"/>
              </a:spcBef>
              <a:spcAft>
                <a:spcPts val="0"/>
              </a:spcAft>
              <a:buClrTx/>
              <a:buSzTx/>
              <a:buFont typeface="Wingdings" panose="05000000000000000000" pitchFamily="2" charset="2"/>
              <a:buChar char="Ø"/>
              <a:tabLst/>
              <a:defRPr/>
            </a:pPr>
            <a:r>
              <a:rPr kumimoji="0" lang="en-US" sz="3600" b="1" i="0" strike="noStrike" kern="1200" cap="none" spc="0" normalizeH="0" noProof="0" dirty="0">
                <a:ln>
                  <a:noFill/>
                </a:ln>
                <a:solidFill>
                  <a:schemeClr val="accent1"/>
                </a:solidFill>
                <a:effectLst>
                  <a:outerShdw blurRad="38100" dist="38100" dir="2700000" algn="tl">
                    <a:srgbClr val="000000">
                      <a:alpha val="43137"/>
                    </a:srgbClr>
                  </a:outerShdw>
                </a:effectLst>
                <a:uLnTx/>
                <a:uFillTx/>
                <a:latin typeface="Calibri" panose="020F0502020204030204"/>
              </a:rPr>
              <a:t>That is, to produce deep character change - what the Bible calls </a:t>
            </a:r>
            <a:r>
              <a:rPr kumimoji="0" lang="en-US" sz="4400" b="1" i="0" u="sng" strike="noStrike" kern="1200" cap="none" spc="0" normalizeH="0" noProof="0" dirty="0">
                <a:ln>
                  <a:noFill/>
                </a:ln>
                <a:solidFill>
                  <a:srgbClr val="FF0000"/>
                </a:solidFill>
                <a:effectLst>
                  <a:outerShdw blurRad="38100" dist="38100" dir="2700000" algn="tl">
                    <a:srgbClr val="000000">
                      <a:alpha val="43137"/>
                    </a:srgbClr>
                  </a:outerShdw>
                </a:effectLst>
                <a:uLnTx/>
                <a:uFillTx/>
                <a:latin typeface="Calibri" panose="020F0502020204030204"/>
              </a:rPr>
              <a:t>Sanctification.</a:t>
            </a:r>
          </a:p>
          <a:p>
            <a:pPr marL="243848" marR="0" lvl="0" indent="-243848" algn="l" defTabSz="975390" rtl="0" eaLnBrk="1" fontAlgn="auto" latinLnBrk="0" hangingPunct="1">
              <a:lnSpc>
                <a:spcPct val="90000"/>
              </a:lnSpc>
              <a:spcBef>
                <a:spcPts val="1067"/>
              </a:spcBef>
              <a:spcAft>
                <a:spcPts val="0"/>
              </a:spcAft>
              <a:buClrTx/>
              <a:buSzTx/>
              <a:buFont typeface="Wingdings" panose="05000000000000000000" pitchFamily="2" charset="2"/>
              <a:buChar char="Ø"/>
              <a:tabLst/>
              <a:defRPr/>
            </a:pPr>
            <a:r>
              <a:rPr lang="en-US" sz="3600" b="1" dirty="0">
                <a:solidFill>
                  <a:schemeClr val="accent1"/>
                </a:solidFill>
                <a:latin typeface="Calibri" panose="020F0502020204030204"/>
              </a:rPr>
              <a:t>“What if God designed marriage </a:t>
            </a:r>
            <a:r>
              <a:rPr lang="en-US" sz="3600" b="1" u="sng" dirty="0">
                <a:solidFill>
                  <a:srgbClr val="FF0000"/>
                </a:solidFill>
                <a:latin typeface="Calibri" panose="020F0502020204030204"/>
              </a:rPr>
              <a:t>to make us holy</a:t>
            </a:r>
            <a:r>
              <a:rPr lang="en-US" sz="3600" b="1" dirty="0">
                <a:solidFill>
                  <a:schemeClr val="accent1"/>
                </a:solidFill>
                <a:latin typeface="Calibri" panose="020F0502020204030204"/>
              </a:rPr>
              <a:t> more than to make us happy?” </a:t>
            </a:r>
            <a:r>
              <a:rPr lang="en-US" sz="2800" dirty="0">
                <a:solidFill>
                  <a:schemeClr val="tx2"/>
                </a:solidFill>
                <a:latin typeface="Calibri" panose="020F0502020204030204"/>
              </a:rPr>
              <a:t>– Gary Thomas, </a:t>
            </a:r>
            <a:r>
              <a:rPr lang="en-US" sz="2800" i="1" dirty="0">
                <a:solidFill>
                  <a:schemeClr val="tx2"/>
                </a:solidFill>
                <a:latin typeface="Calibri" panose="020F0502020204030204"/>
              </a:rPr>
              <a:t>Sacred Marriage </a:t>
            </a:r>
          </a:p>
        </p:txBody>
      </p:sp>
      <p:sp>
        <p:nvSpPr>
          <p:cNvPr id="3" name="TextBox 2">
            <a:extLst>
              <a:ext uri="{FF2B5EF4-FFF2-40B4-BE49-F238E27FC236}">
                <a16:creationId xmlns:a16="http://schemas.microsoft.com/office/drawing/2014/main" id="{5F1A6490-E690-4BB7-4545-1BEE54001D65}"/>
              </a:ext>
            </a:extLst>
          </p:cNvPr>
          <p:cNvSpPr txBox="1"/>
          <p:nvPr/>
        </p:nvSpPr>
        <p:spPr>
          <a:xfrm>
            <a:off x="1884784" y="6376737"/>
            <a:ext cx="3601616" cy="707886"/>
          </a:xfrm>
          <a:prstGeom prst="rect">
            <a:avLst/>
          </a:prstGeom>
          <a:solidFill>
            <a:schemeClr val="bg1"/>
          </a:solidFill>
        </p:spPr>
        <p:txBody>
          <a:bodyPr wrap="square" rtlCol="0">
            <a:spAutoFit/>
          </a:bodyPr>
          <a:lstStyle/>
          <a:p>
            <a:r>
              <a:rPr lang="en-US" sz="4000" b="1" u="sng"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Sanctification</a:t>
            </a:r>
          </a:p>
        </p:txBody>
      </p:sp>
      <p:sp>
        <p:nvSpPr>
          <p:cNvPr id="2" name="TextBox 1">
            <a:extLst>
              <a:ext uri="{FF2B5EF4-FFF2-40B4-BE49-F238E27FC236}">
                <a16:creationId xmlns:a16="http://schemas.microsoft.com/office/drawing/2014/main" id="{5106EA45-B390-2CE0-A9B2-9C4E83441EB3}"/>
              </a:ext>
            </a:extLst>
          </p:cNvPr>
          <p:cNvSpPr txBox="1"/>
          <p:nvPr/>
        </p:nvSpPr>
        <p:spPr>
          <a:xfrm rot="20622099">
            <a:off x="10871695" y="381128"/>
            <a:ext cx="2197734" cy="1323439"/>
          </a:xfrm>
          <a:prstGeom prst="rect">
            <a:avLst/>
          </a:prstGeom>
          <a:solidFill>
            <a:srgbClr val="FFFF00"/>
          </a:solidFill>
        </p:spPr>
        <p:txBody>
          <a:bodyPr wrap="square" rtlCol="0">
            <a:spAutoFit/>
          </a:bodyPr>
          <a:lstStyle/>
          <a:p>
            <a:pPr algn="ctr"/>
            <a:r>
              <a:rPr lang="en-US" sz="4000" b="1" dirty="0"/>
              <a:t>Previous</a:t>
            </a:r>
          </a:p>
          <a:p>
            <a:pPr algn="ctr"/>
            <a:r>
              <a:rPr lang="en-US" sz="4000" b="1" dirty="0"/>
              <a:t>Slide</a:t>
            </a:r>
          </a:p>
        </p:txBody>
      </p:sp>
    </p:spTree>
    <p:extLst>
      <p:ext uri="{BB962C8B-B14F-4D97-AF65-F5344CB8AC3E}">
        <p14:creationId xmlns:p14="http://schemas.microsoft.com/office/powerpoint/2010/main" val="122918913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441370AF-EE27-9C59-770F-DC5ADC23AAFF}"/>
              </a:ext>
            </a:extLst>
          </p:cNvPr>
          <p:cNvSpPr txBox="1">
            <a:spLocks noChangeArrowheads="1"/>
          </p:cNvSpPr>
          <p:nvPr/>
        </p:nvSpPr>
        <p:spPr>
          <a:xfrm>
            <a:off x="788194" y="99335"/>
            <a:ext cx="11430000" cy="815066"/>
          </a:xfrm>
          <a:prstGeom prst="rect">
            <a:avLst/>
          </a:prstGeom>
        </p:spPr>
        <p:txBody>
          <a:bodyPr/>
          <a:lstStyle>
            <a:lvl1pPr algn="ctr" rtl="0" eaLnBrk="0" fontAlgn="base" hangingPunct="0">
              <a:spcBef>
                <a:spcPct val="0"/>
              </a:spcBef>
              <a:spcAft>
                <a:spcPct val="0"/>
              </a:spcAft>
              <a:defRPr sz="10000" kern="1200">
                <a:solidFill>
                  <a:schemeClr val="tx1"/>
                </a:solidFill>
                <a:latin typeface="+mj-lt"/>
                <a:ea typeface="+mj-ea"/>
                <a:cs typeface="+mj-cs"/>
                <a:sym typeface="Cochin" charset="0"/>
              </a:defRPr>
            </a:lvl1pPr>
            <a:lvl2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2pPr>
            <a:lvl3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3pPr>
            <a:lvl4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4pPr>
            <a:lvl5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5pPr>
            <a:lvl6pPr marL="4572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6pPr>
            <a:lvl7pPr marL="9144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7pPr>
            <a:lvl8pPr marL="13716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8pPr>
            <a:lvl9pPr marL="18288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9pPr>
          </a:lstStyle>
          <a:p>
            <a:pPr eaLnBrk="1" hangingPunct="1">
              <a:defRPr/>
            </a:pPr>
            <a:r>
              <a:rPr lang="en-US" sz="4000" b="1" dirty="0">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t>Our Rough Edges Need “Polishing”!</a:t>
            </a:r>
            <a:endParaRPr lang="en-US" sz="28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6B7DFDA-7171-6A40-CB48-7624CA790A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83772"/>
            <a:ext cx="9616623" cy="7212467"/>
          </a:xfrm>
          <a:prstGeom prst="rect">
            <a:avLst/>
          </a:prstGeom>
        </p:spPr>
      </p:pic>
      <p:pic>
        <p:nvPicPr>
          <p:cNvPr id="8" name="Picture 7">
            <a:extLst>
              <a:ext uri="{FF2B5EF4-FFF2-40B4-BE49-F238E27FC236}">
                <a16:creationId xmlns:a16="http://schemas.microsoft.com/office/drawing/2014/main" id="{91D54E81-CDEF-E21D-D1BC-12CA7D15D3F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6150" y="783772"/>
            <a:ext cx="4438650" cy="4333875"/>
          </a:xfrm>
          <a:prstGeom prst="rect">
            <a:avLst/>
          </a:prstGeom>
        </p:spPr>
      </p:pic>
      <p:sp>
        <p:nvSpPr>
          <p:cNvPr id="3" name="TextBox 2">
            <a:extLst>
              <a:ext uri="{FF2B5EF4-FFF2-40B4-BE49-F238E27FC236}">
                <a16:creationId xmlns:a16="http://schemas.microsoft.com/office/drawing/2014/main" id="{2F1155ED-EFB1-CC30-A494-D853AD8E6D16}"/>
              </a:ext>
            </a:extLst>
          </p:cNvPr>
          <p:cNvSpPr txBox="1"/>
          <p:nvPr/>
        </p:nvSpPr>
        <p:spPr>
          <a:xfrm>
            <a:off x="634482" y="895738"/>
            <a:ext cx="11727542" cy="5847755"/>
          </a:xfrm>
          <a:prstGeom prst="rect">
            <a:avLst/>
          </a:prstGeom>
          <a:solidFill>
            <a:schemeClr val="bg1"/>
          </a:solidFill>
        </p:spPr>
        <p:txBody>
          <a:bodyPr wrap="square">
            <a:spAutoFit/>
          </a:bodyPr>
          <a:lstStyle/>
          <a:p>
            <a:r>
              <a:rPr lang="en-US" sz="3400" b="1" dirty="0">
                <a:solidFill>
                  <a:schemeClr val="accent1"/>
                </a:solidFill>
              </a:rPr>
              <a:t>“Marriage is like a gem tumbler. You put gems into the tumbler, and they are brought into constructive, creative contact with each other. They knock the rough edges off of each other until each gem is smooth and beautiful. But if you don’t put a special compound into the tumbler with the gems, the stones will either bounce off of one another without any effects or may crack and shatter each other. The grinding compound in the gem tumbler is like God’s grace in a marriage. Without the power of grace, truth and love can’t be combined. Spouses either stay away from the truth—they bounce off each other—or else they attack one another and they shatter.”</a:t>
            </a:r>
            <a:r>
              <a:rPr lang="en-US" sz="2800" dirty="0">
                <a:solidFill>
                  <a:schemeClr val="accent1"/>
                </a:solidFill>
              </a:rPr>
              <a:t> - Arvin </a:t>
            </a:r>
            <a:r>
              <a:rPr lang="en-US" sz="2800" dirty="0" err="1">
                <a:solidFill>
                  <a:schemeClr val="accent1"/>
                </a:solidFill>
              </a:rPr>
              <a:t>Engelson</a:t>
            </a:r>
            <a:r>
              <a:rPr lang="en-US" sz="2800" dirty="0">
                <a:solidFill>
                  <a:schemeClr val="accent1"/>
                </a:solidFill>
              </a:rPr>
              <a:t>  </a:t>
            </a:r>
          </a:p>
        </p:txBody>
      </p:sp>
    </p:spTree>
    <p:extLst>
      <p:ext uri="{BB962C8B-B14F-4D97-AF65-F5344CB8AC3E}">
        <p14:creationId xmlns:p14="http://schemas.microsoft.com/office/powerpoint/2010/main" val="13327502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8194" y="13607"/>
            <a:ext cx="11430000" cy="815066"/>
          </a:xfrm>
        </p:spPr>
        <p:txBody>
          <a:bodyPr/>
          <a:lstStyle/>
          <a:p>
            <a:pPr eaLnBrk="1" hangingPunct="1">
              <a:defRPr/>
            </a:pPr>
            <a:r>
              <a:rPr lang="en-US" sz="3600" b="1" dirty="0">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t>What is Meant By Submission to Headship?</a:t>
            </a:r>
            <a:endParaRPr lang="en-US" sz="36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0EFC5AA7-E393-EE13-3E01-D54EB5972799}"/>
              </a:ext>
            </a:extLst>
          </p:cNvPr>
          <p:cNvSpPr txBox="1">
            <a:spLocks/>
          </p:cNvSpPr>
          <p:nvPr/>
        </p:nvSpPr>
        <p:spPr>
          <a:xfrm>
            <a:off x="635000" y="705820"/>
            <a:ext cx="11811000" cy="7405975"/>
          </a:xfrm>
          <a:prstGeom prst="rect">
            <a:avLst/>
          </a:prstGeom>
        </p:spPr>
        <p:txBody>
          <a:bodyPr vert="horz" lIns="91440" tIns="45720" rIns="91440" bIns="45720" rtlCol="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fontAlgn="auto">
              <a:lnSpc>
                <a:spcPct val="95000"/>
              </a:lnSpc>
              <a:spcBef>
                <a:spcPts val="0"/>
              </a:spcBef>
              <a:spcAft>
                <a:spcPts val="0"/>
              </a:spcAft>
              <a:buFont typeface="Wingdings" panose="05000000000000000000" pitchFamily="2" charset="2"/>
              <a:buChar char="Ø"/>
              <a:defRPr/>
            </a:pPr>
            <a:r>
              <a:rPr lang="en-US" sz="2900" b="1" dirty="0">
                <a:solidFill>
                  <a:schemeClr val="accent6"/>
                </a:solidFill>
                <a:latin typeface="Calibri" panose="020F0502020204030204"/>
              </a:rPr>
              <a:t>Headship means someone has been given the responsibility and accountability to lead others who submit to their leadership.</a:t>
            </a:r>
          </a:p>
          <a:p>
            <a:pPr fontAlgn="auto">
              <a:lnSpc>
                <a:spcPct val="95000"/>
              </a:lnSpc>
              <a:spcBef>
                <a:spcPts val="0"/>
              </a:spcBef>
              <a:spcAft>
                <a:spcPts val="0"/>
              </a:spcAft>
              <a:buFont typeface="Wingdings" panose="05000000000000000000" pitchFamily="2" charset="2"/>
              <a:buChar char="Ø"/>
              <a:defRPr/>
            </a:pPr>
            <a:r>
              <a:rPr lang="en-US" sz="2900" b="1" dirty="0">
                <a:solidFill>
                  <a:srgbClr val="FF0000"/>
                </a:solidFill>
                <a:latin typeface="Calibri" panose="020F0502020204030204"/>
              </a:rPr>
              <a:t>Headship does not imply superiority any more than submission implies inferiority.  </a:t>
            </a:r>
            <a:r>
              <a:rPr lang="en-US" sz="2900" b="1" dirty="0">
                <a:solidFill>
                  <a:schemeClr val="accent6"/>
                </a:solidFill>
                <a:latin typeface="Calibri" panose="020F0502020204030204"/>
              </a:rPr>
              <a:t>These are simply different roles necessary in marriage, government, organizations, etc. that say nothing about ability or value.</a:t>
            </a:r>
          </a:p>
          <a:p>
            <a:pPr fontAlgn="auto">
              <a:lnSpc>
                <a:spcPct val="95000"/>
              </a:lnSpc>
              <a:spcBef>
                <a:spcPts val="0"/>
              </a:spcBef>
              <a:spcAft>
                <a:spcPts val="0"/>
              </a:spcAft>
              <a:buFont typeface="Wingdings" panose="05000000000000000000" pitchFamily="2" charset="2"/>
              <a:buChar char="Ø"/>
              <a:defRPr/>
            </a:pPr>
            <a:r>
              <a:rPr lang="en-US" sz="2900" b="1" dirty="0">
                <a:solidFill>
                  <a:schemeClr val="accent6"/>
                </a:solidFill>
                <a:latin typeface="Calibri" panose="020F0502020204030204"/>
              </a:rPr>
              <a:t>For example, in the business world, employees submit to the lead of their bosses.  That does not make them sub-human or inferior.  In fact, a good boss will surround himself with experts who are smarter than him and/or craftsmen who are more talented.  But he is ultimately res. &amp; accountable.</a:t>
            </a:r>
          </a:p>
          <a:p>
            <a:pPr fontAlgn="auto">
              <a:lnSpc>
                <a:spcPct val="95000"/>
              </a:lnSpc>
              <a:spcBef>
                <a:spcPts val="0"/>
              </a:spcBef>
              <a:spcAft>
                <a:spcPts val="0"/>
              </a:spcAft>
              <a:buFont typeface="Wingdings" panose="05000000000000000000" pitchFamily="2" charset="2"/>
              <a:buChar char="Ø"/>
              <a:defRPr/>
            </a:pPr>
            <a:r>
              <a:rPr lang="en-US" sz="2900" b="1" dirty="0">
                <a:solidFill>
                  <a:srgbClr val="FF0000"/>
                </a:solidFill>
                <a:latin typeface="Calibri" panose="020F0502020204030204"/>
              </a:rPr>
              <a:t>Submission (lit. “arrange under”) recognizes the “chain of command.”</a:t>
            </a:r>
          </a:p>
          <a:p>
            <a:pPr fontAlgn="auto">
              <a:lnSpc>
                <a:spcPct val="95000"/>
              </a:lnSpc>
              <a:spcBef>
                <a:spcPts val="0"/>
              </a:spcBef>
              <a:spcAft>
                <a:spcPts val="0"/>
              </a:spcAft>
              <a:buFont typeface="Wingdings" panose="05000000000000000000" pitchFamily="2" charset="2"/>
              <a:buChar char="Ø"/>
              <a:defRPr/>
            </a:pPr>
            <a:r>
              <a:rPr lang="en-US" sz="2900" b="1" dirty="0">
                <a:solidFill>
                  <a:srgbClr val="FF0000"/>
                </a:solidFill>
                <a:latin typeface="Calibri" panose="020F0502020204030204"/>
              </a:rPr>
              <a:t>But those with headship responsibilities must seek to serve, not be served</a:t>
            </a:r>
          </a:p>
          <a:p>
            <a:pPr fontAlgn="auto">
              <a:lnSpc>
                <a:spcPct val="95000"/>
              </a:lnSpc>
              <a:spcBef>
                <a:spcPts val="0"/>
              </a:spcBef>
              <a:spcAft>
                <a:spcPts val="0"/>
              </a:spcAft>
              <a:buFont typeface="Wingdings" panose="05000000000000000000" pitchFamily="2" charset="2"/>
              <a:buChar char="Ø"/>
              <a:defRPr/>
            </a:pPr>
            <a:r>
              <a:rPr lang="en-US" sz="2900" b="1" dirty="0">
                <a:solidFill>
                  <a:schemeClr val="accent1"/>
                </a:solidFill>
                <a:latin typeface="Calibri" panose="020F0502020204030204"/>
              </a:rPr>
              <a:t>Rom. 12:3 warns </a:t>
            </a:r>
            <a:r>
              <a:rPr lang="en-US" sz="2900" b="1" dirty="0">
                <a:solidFill>
                  <a:schemeClr val="accent6"/>
                </a:solidFill>
                <a:latin typeface="Calibri" panose="020F0502020204030204"/>
              </a:rPr>
              <a:t>“Do not think of yourself more highly than you ought, but rather think of yourself with </a:t>
            </a:r>
            <a:r>
              <a:rPr lang="en-US" sz="2900" b="1" u="sng" dirty="0">
                <a:solidFill>
                  <a:schemeClr val="accent6"/>
                </a:solidFill>
                <a:latin typeface="Calibri" panose="020F0502020204030204"/>
              </a:rPr>
              <a:t>sober judgment</a:t>
            </a:r>
            <a:r>
              <a:rPr lang="en-US" sz="2900" b="1" dirty="0">
                <a:solidFill>
                  <a:schemeClr val="accent6"/>
                </a:solidFill>
                <a:latin typeface="Calibri" panose="020F0502020204030204"/>
              </a:rPr>
              <a:t>”</a:t>
            </a:r>
          </a:p>
          <a:p>
            <a:pPr fontAlgn="auto">
              <a:lnSpc>
                <a:spcPct val="95000"/>
              </a:lnSpc>
              <a:spcBef>
                <a:spcPts val="0"/>
              </a:spcBef>
              <a:spcAft>
                <a:spcPts val="0"/>
              </a:spcAft>
              <a:buFont typeface="Wingdings" panose="05000000000000000000" pitchFamily="2" charset="2"/>
              <a:buChar char="Ø"/>
              <a:defRPr/>
            </a:pPr>
            <a:r>
              <a:rPr lang="en-US" sz="2900" b="1" dirty="0">
                <a:solidFill>
                  <a:srgbClr val="FF0000"/>
                </a:solidFill>
                <a:latin typeface="Calibri" panose="020F0502020204030204"/>
              </a:rPr>
              <a:t>Proper </a:t>
            </a:r>
            <a:r>
              <a:rPr lang="en-US" sz="2900" b="1" u="sng" dirty="0">
                <a:solidFill>
                  <a:srgbClr val="FF0000"/>
                </a:solidFill>
                <a:latin typeface="Calibri" panose="020F0502020204030204"/>
              </a:rPr>
              <a:t>submission</a:t>
            </a:r>
            <a:r>
              <a:rPr lang="en-US" sz="2900" b="1" dirty="0">
                <a:solidFill>
                  <a:srgbClr val="FF0000"/>
                </a:solidFill>
                <a:latin typeface="Calibri" panose="020F0502020204030204"/>
              </a:rPr>
              <a:t> and </a:t>
            </a:r>
            <a:r>
              <a:rPr lang="en-US" sz="2900" b="1" u="sng" dirty="0">
                <a:solidFill>
                  <a:srgbClr val="FF0000"/>
                </a:solidFill>
                <a:latin typeface="Calibri" panose="020F0502020204030204"/>
              </a:rPr>
              <a:t>servant</a:t>
            </a:r>
            <a:r>
              <a:rPr lang="en-US" sz="2900" b="1" dirty="0">
                <a:solidFill>
                  <a:srgbClr val="FF0000"/>
                </a:solidFill>
                <a:latin typeface="Calibri" panose="020F0502020204030204"/>
              </a:rPr>
              <a:t> leadership both begin </a:t>
            </a:r>
            <a:r>
              <a:rPr lang="en-US" sz="2900" b="1" u="sng" dirty="0">
                <a:solidFill>
                  <a:srgbClr val="FF0000"/>
                </a:solidFill>
                <a:latin typeface="Calibri" panose="020F0502020204030204"/>
              </a:rPr>
              <a:t>in our hearts.  </a:t>
            </a:r>
          </a:p>
          <a:p>
            <a:pPr fontAlgn="auto">
              <a:lnSpc>
                <a:spcPct val="95000"/>
              </a:lnSpc>
              <a:spcBef>
                <a:spcPts val="0"/>
              </a:spcBef>
              <a:spcAft>
                <a:spcPts val="0"/>
              </a:spcAft>
              <a:buFont typeface="Wingdings" panose="05000000000000000000" pitchFamily="2" charset="2"/>
              <a:buChar char="Ø"/>
              <a:defRPr/>
            </a:pPr>
            <a:r>
              <a:rPr lang="en-US" sz="2900" b="1" dirty="0">
                <a:solidFill>
                  <a:srgbClr val="FF0000"/>
                </a:solidFill>
                <a:latin typeface="Calibri" panose="020F0502020204030204"/>
              </a:rPr>
              <a:t>“</a:t>
            </a:r>
            <a:r>
              <a:rPr lang="en-US" sz="2900" b="1" i="1" dirty="0">
                <a:solidFill>
                  <a:srgbClr val="FF0000"/>
                </a:solidFill>
                <a:latin typeface="Calibri" panose="020F0502020204030204"/>
              </a:rPr>
              <a:t>Clothe yourselves, all of you, with </a:t>
            </a:r>
            <a:r>
              <a:rPr lang="en-US" sz="2900" b="1" i="1" u="sng" dirty="0">
                <a:solidFill>
                  <a:srgbClr val="FF0000"/>
                </a:solidFill>
                <a:latin typeface="Calibri" panose="020F0502020204030204"/>
              </a:rPr>
              <a:t>humility</a:t>
            </a:r>
            <a:r>
              <a:rPr lang="en-US" sz="2900" b="1" i="1" dirty="0">
                <a:solidFill>
                  <a:srgbClr val="FF0000"/>
                </a:solidFill>
                <a:latin typeface="Calibri" panose="020F0502020204030204"/>
              </a:rPr>
              <a:t> toward one another, for “God opposes the proud but gives grace to the </a:t>
            </a:r>
            <a:r>
              <a:rPr lang="en-US" sz="2900" b="1" i="1" u="sng" dirty="0">
                <a:solidFill>
                  <a:srgbClr val="FF0000"/>
                </a:solidFill>
                <a:latin typeface="Calibri" panose="020F0502020204030204"/>
              </a:rPr>
              <a:t>humble</a:t>
            </a:r>
            <a:r>
              <a:rPr lang="en-US" sz="2900" b="1" i="1" dirty="0">
                <a:solidFill>
                  <a:srgbClr val="FF0000"/>
                </a:solidFill>
                <a:latin typeface="Calibri" panose="020F0502020204030204"/>
              </a:rPr>
              <a:t>.””</a:t>
            </a:r>
            <a:r>
              <a:rPr lang="en-US" sz="2900" b="1" dirty="0">
                <a:solidFill>
                  <a:srgbClr val="FF0000"/>
                </a:solidFill>
                <a:latin typeface="Calibri" panose="020F0502020204030204"/>
              </a:rPr>
              <a:t> (1 Pet. 5:5)</a:t>
            </a:r>
          </a:p>
          <a:p>
            <a:pPr fontAlgn="auto">
              <a:lnSpc>
                <a:spcPct val="95000"/>
              </a:lnSpc>
              <a:spcBef>
                <a:spcPts val="0"/>
              </a:spcBef>
              <a:spcAft>
                <a:spcPts val="0"/>
              </a:spcAft>
              <a:buFont typeface="Wingdings" panose="05000000000000000000" pitchFamily="2" charset="2"/>
              <a:buChar char="Ø"/>
              <a:defRPr/>
            </a:pPr>
            <a:r>
              <a:rPr lang="en-US" sz="2900" b="1" dirty="0">
                <a:solidFill>
                  <a:schemeClr val="accent1"/>
                </a:solidFill>
                <a:latin typeface="Calibri" panose="020F0502020204030204"/>
              </a:rPr>
              <a:t>The general command in Eph. 5:21 applies to all: </a:t>
            </a:r>
            <a:r>
              <a:rPr lang="en-US" sz="2900" b="1" i="1" dirty="0">
                <a:solidFill>
                  <a:srgbClr val="2D2D8A"/>
                </a:solidFill>
                <a:latin typeface="Calibri" panose="020F0502020204030204"/>
              </a:rPr>
              <a:t>“submitting to one another out of reverence for Christ.”</a:t>
            </a:r>
          </a:p>
        </p:txBody>
      </p:sp>
      <p:sp>
        <p:nvSpPr>
          <p:cNvPr id="6" name="TextBox 5">
            <a:extLst>
              <a:ext uri="{FF2B5EF4-FFF2-40B4-BE49-F238E27FC236}">
                <a16:creationId xmlns:a16="http://schemas.microsoft.com/office/drawing/2014/main" id="{AEEF25EC-1AE7-F108-2384-E8D7D467D82A}"/>
              </a:ext>
            </a:extLst>
          </p:cNvPr>
          <p:cNvSpPr txBox="1"/>
          <p:nvPr/>
        </p:nvSpPr>
        <p:spPr>
          <a:xfrm rot="2494606">
            <a:off x="11182302" y="745959"/>
            <a:ext cx="1804737" cy="738664"/>
          </a:xfrm>
          <a:prstGeom prst="rect">
            <a:avLst/>
          </a:prstGeom>
          <a:solidFill>
            <a:srgbClr val="FFFF00"/>
          </a:solidFill>
        </p:spPr>
        <p:txBody>
          <a:bodyPr wrap="square" rtlCol="0">
            <a:spAutoFit/>
          </a:bodyPr>
          <a:lstStyle/>
          <a:p>
            <a:r>
              <a:rPr lang="en-US" dirty="0"/>
              <a:t>Review</a:t>
            </a:r>
          </a:p>
        </p:txBody>
      </p:sp>
    </p:spTree>
    <p:extLst>
      <p:ext uri="{BB962C8B-B14F-4D97-AF65-F5344CB8AC3E}">
        <p14:creationId xmlns:p14="http://schemas.microsoft.com/office/powerpoint/2010/main" val="276931059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6DFCDF-8CD2-FC2A-3A73-5B31E4BA33B7}"/>
              </a:ext>
            </a:extLst>
          </p:cNvPr>
          <p:cNvSpPr txBox="1"/>
          <p:nvPr/>
        </p:nvSpPr>
        <p:spPr>
          <a:xfrm>
            <a:off x="1589925" y="104"/>
            <a:ext cx="10310130" cy="707886"/>
          </a:xfrm>
          <a:prstGeom prst="rect">
            <a:avLst/>
          </a:prstGeom>
          <a:noFill/>
        </p:spPr>
        <p:txBody>
          <a:bodyPr wrap="none" rtlCol="0">
            <a:spAutoFit/>
          </a:bodyPr>
          <a:lstStyle/>
          <a:p>
            <a:r>
              <a:rPr lang="en-US" sz="4000" b="1" dirty="0">
                <a:solidFill>
                  <a:srgbClr val="FF0000"/>
                </a:solidFill>
                <a:latin typeface="Calibri" panose="020F0502020204030204" pitchFamily="34" charset="0"/>
                <a:ea typeface="Calibri" panose="020F0502020204030204" pitchFamily="34" charset="0"/>
                <a:cs typeface="Calibri" panose="020F0502020204030204" pitchFamily="34" charset="0"/>
              </a:rPr>
              <a:t>Our Marriage Goal Should Be the Same as Jesus</a:t>
            </a:r>
          </a:p>
        </p:txBody>
      </p:sp>
      <p:sp>
        <p:nvSpPr>
          <p:cNvPr id="4" name="TextBox 3">
            <a:extLst>
              <a:ext uri="{FF2B5EF4-FFF2-40B4-BE49-F238E27FC236}">
                <a16:creationId xmlns:a16="http://schemas.microsoft.com/office/drawing/2014/main" id="{9F9B49E3-88C0-ACEF-A8F8-D3C290BD7D50}"/>
              </a:ext>
            </a:extLst>
          </p:cNvPr>
          <p:cNvSpPr txBox="1"/>
          <p:nvPr/>
        </p:nvSpPr>
        <p:spPr>
          <a:xfrm>
            <a:off x="861329" y="1059614"/>
            <a:ext cx="11767321" cy="7109639"/>
          </a:xfrm>
          <a:prstGeom prst="rect">
            <a:avLst/>
          </a:prstGeom>
          <a:solidFill>
            <a:schemeClr val="bg1"/>
          </a:solidFill>
        </p:spPr>
        <p:txBody>
          <a:bodyPr wrap="square" rtlCol="0">
            <a:spAutoFit/>
          </a:bodyPr>
          <a:lstStyle/>
          <a:p>
            <a:pPr marL="571500" indent="-571500">
              <a:buFont typeface="Wingdings" panose="05000000000000000000" pitchFamily="2" charset="2"/>
              <a:buChar char="Ø"/>
            </a:pPr>
            <a:r>
              <a:rPr lang="en-US" sz="3600" b="1" dirty="0">
                <a:solidFill>
                  <a:schemeClr val="accent1"/>
                </a:solidFill>
              </a:rPr>
              <a:t>Christ is:</a:t>
            </a:r>
          </a:p>
          <a:p>
            <a:pPr marL="1028700" lvl="1" indent="-571500">
              <a:buFont typeface="Arial" panose="020B0604020202020204" pitchFamily="34" charset="0"/>
              <a:buChar char="•"/>
            </a:pPr>
            <a:r>
              <a:rPr lang="en-US" sz="3600" b="1" dirty="0">
                <a:solidFill>
                  <a:schemeClr val="accent1"/>
                </a:solidFill>
              </a:rPr>
              <a:t>The head of the church (who are members of His body)</a:t>
            </a:r>
          </a:p>
          <a:p>
            <a:pPr marL="1028700" lvl="1" indent="-571500">
              <a:buFont typeface="Arial" panose="020B0604020202020204" pitchFamily="34" charset="0"/>
              <a:buChar char="•"/>
            </a:pPr>
            <a:r>
              <a:rPr lang="en-US" sz="3600" b="1" dirty="0">
                <a:solidFill>
                  <a:schemeClr val="accent1"/>
                </a:solidFill>
              </a:rPr>
              <a:t>The Savior of His body (the church)</a:t>
            </a:r>
          </a:p>
          <a:p>
            <a:pPr marL="571500" indent="-571500">
              <a:buFont typeface="Wingdings" panose="05000000000000000000" pitchFamily="2" charset="2"/>
              <a:buChar char="Ø"/>
            </a:pPr>
            <a:r>
              <a:rPr lang="en-US" sz="3600" b="1" dirty="0">
                <a:solidFill>
                  <a:schemeClr val="accent1"/>
                </a:solidFill>
              </a:rPr>
              <a:t>Christ (did this):</a:t>
            </a:r>
          </a:p>
          <a:p>
            <a:pPr marL="1028700" lvl="1" indent="-571500">
              <a:buFont typeface="Arial" panose="020B0604020202020204" pitchFamily="34" charset="0"/>
              <a:buChar char="•"/>
            </a:pPr>
            <a:r>
              <a:rPr lang="en-US" sz="3600" b="1" dirty="0">
                <a:solidFill>
                  <a:schemeClr val="accent1"/>
                </a:solidFill>
              </a:rPr>
              <a:t>Loved the church</a:t>
            </a:r>
          </a:p>
          <a:p>
            <a:pPr marL="1028700" lvl="1" indent="-571500">
              <a:buFont typeface="Arial" panose="020B0604020202020204" pitchFamily="34" charset="0"/>
              <a:buChar char="•"/>
            </a:pPr>
            <a:r>
              <a:rPr lang="en-US" sz="3600" b="1" dirty="0">
                <a:solidFill>
                  <a:schemeClr val="accent1"/>
                </a:solidFill>
              </a:rPr>
              <a:t>Gave Himself up for the church</a:t>
            </a:r>
          </a:p>
          <a:p>
            <a:pPr marL="571500" indent="-571500">
              <a:buFont typeface="Wingdings" panose="05000000000000000000" pitchFamily="2" charset="2"/>
              <a:buChar char="Ø"/>
            </a:pPr>
            <a:r>
              <a:rPr lang="en-US" sz="3600" b="1" u="sng" dirty="0">
                <a:solidFill>
                  <a:schemeClr val="accent1"/>
                </a:solidFill>
              </a:rPr>
              <a:t>So that </a:t>
            </a:r>
            <a:r>
              <a:rPr lang="en-US" sz="3600" b="1" dirty="0">
                <a:solidFill>
                  <a:schemeClr val="accent1"/>
                </a:solidFill>
              </a:rPr>
              <a:t>[in order that/for the purpose that]:</a:t>
            </a:r>
          </a:p>
          <a:p>
            <a:pPr marL="1028700" lvl="1" indent="-571500">
              <a:buFont typeface="Arial" panose="020B0604020202020204" pitchFamily="34" charset="0"/>
              <a:buChar char="•"/>
            </a:pPr>
            <a:r>
              <a:rPr lang="en-US" sz="3600" b="1" dirty="0">
                <a:solidFill>
                  <a:schemeClr val="accent1"/>
                </a:solidFill>
              </a:rPr>
              <a:t>He might </a:t>
            </a:r>
            <a:r>
              <a:rPr lang="en-US" sz="3600" b="1" dirty="0">
                <a:solidFill>
                  <a:srgbClr val="FF0000"/>
                </a:solidFill>
              </a:rPr>
              <a:t>sanctify the church</a:t>
            </a:r>
          </a:p>
          <a:p>
            <a:pPr marL="1028700" lvl="1" indent="-571500">
              <a:buFont typeface="Arial" panose="020B0604020202020204" pitchFamily="34" charset="0"/>
              <a:buChar char="•"/>
            </a:pPr>
            <a:r>
              <a:rPr lang="en-US" sz="3600" b="1" dirty="0">
                <a:solidFill>
                  <a:schemeClr val="accent1"/>
                </a:solidFill>
                <a:highlight>
                  <a:srgbClr val="FFFF00"/>
                </a:highlight>
              </a:rPr>
              <a:t>He might present the church to Himself</a:t>
            </a:r>
          </a:p>
          <a:p>
            <a:pPr marL="1485900" lvl="2" indent="-571500">
              <a:buFont typeface="Wingdings" panose="05000000000000000000" pitchFamily="2" charset="2"/>
              <a:buChar char="ü"/>
            </a:pPr>
            <a:r>
              <a:rPr lang="en-US" sz="3200" b="1" dirty="0">
                <a:solidFill>
                  <a:schemeClr val="accent1"/>
                </a:solidFill>
                <a:highlight>
                  <a:srgbClr val="FFFF00"/>
                </a:highlight>
              </a:rPr>
              <a:t>In splendor</a:t>
            </a:r>
          </a:p>
          <a:p>
            <a:pPr marL="1485900" lvl="2" indent="-571500">
              <a:buFont typeface="Wingdings" panose="05000000000000000000" pitchFamily="2" charset="2"/>
              <a:buChar char="ü"/>
            </a:pPr>
            <a:r>
              <a:rPr lang="en-US" sz="3200" b="1" dirty="0">
                <a:solidFill>
                  <a:schemeClr val="accent1"/>
                </a:solidFill>
                <a:highlight>
                  <a:srgbClr val="FFFF00"/>
                </a:highlight>
              </a:rPr>
              <a:t>Without spot or wrinkle or any such thing</a:t>
            </a:r>
          </a:p>
          <a:p>
            <a:pPr marL="1485900" lvl="2" indent="-571500">
              <a:buFont typeface="Wingdings" panose="05000000000000000000" pitchFamily="2" charset="2"/>
              <a:buChar char="ü"/>
            </a:pPr>
            <a:r>
              <a:rPr lang="en-US" sz="3200" b="1" dirty="0">
                <a:solidFill>
                  <a:schemeClr val="accent1"/>
                </a:solidFill>
                <a:highlight>
                  <a:srgbClr val="FFFF00"/>
                </a:highlight>
              </a:rPr>
              <a:t>Holy and without blemish.</a:t>
            </a:r>
          </a:p>
          <a:p>
            <a:pPr marL="571500" indent="-571500">
              <a:buFont typeface="Wingdings" panose="05000000000000000000" pitchFamily="2" charset="2"/>
              <a:buChar char="Ø"/>
            </a:pPr>
            <a:r>
              <a:rPr lang="en-US" sz="3600" b="1" dirty="0">
                <a:solidFill>
                  <a:schemeClr val="accent1"/>
                </a:solidFill>
              </a:rPr>
              <a:t>Christ nourishes &amp; cherishes the church as His own body</a:t>
            </a:r>
          </a:p>
        </p:txBody>
      </p:sp>
      <p:sp>
        <p:nvSpPr>
          <p:cNvPr id="5" name="TextBox 4">
            <a:extLst>
              <a:ext uri="{FF2B5EF4-FFF2-40B4-BE49-F238E27FC236}">
                <a16:creationId xmlns:a16="http://schemas.microsoft.com/office/drawing/2014/main" id="{1EF39C2A-B85E-72ED-3F14-E7203D6FE52C}"/>
              </a:ext>
            </a:extLst>
          </p:cNvPr>
          <p:cNvSpPr txBox="1"/>
          <p:nvPr/>
        </p:nvSpPr>
        <p:spPr>
          <a:xfrm>
            <a:off x="8854660" y="2656788"/>
            <a:ext cx="3773992" cy="1261884"/>
          </a:xfrm>
          <a:prstGeom prst="rect">
            <a:avLst/>
          </a:prstGeom>
          <a:solidFill>
            <a:srgbClr val="FFFF00"/>
          </a:solidFill>
          <a:ln>
            <a:solidFill>
              <a:schemeClr val="accent1"/>
            </a:solidFill>
          </a:ln>
        </p:spPr>
        <p:txBody>
          <a:bodyPr wrap="square" rtlCol="0">
            <a:spAutoFit/>
          </a:bodyPr>
          <a:lstStyle/>
          <a:p>
            <a:pPr algn="ctr"/>
            <a:r>
              <a:rPr lang="en-US" sz="3800" b="1" dirty="0">
                <a:solidFill>
                  <a:srgbClr val="FF0000"/>
                </a:solidFill>
              </a:rPr>
              <a:t>Christ’s Work to Sanctify His Bride</a:t>
            </a:r>
          </a:p>
        </p:txBody>
      </p:sp>
      <p:sp>
        <p:nvSpPr>
          <p:cNvPr id="7" name="TextBox 6">
            <a:extLst>
              <a:ext uri="{FF2B5EF4-FFF2-40B4-BE49-F238E27FC236}">
                <a16:creationId xmlns:a16="http://schemas.microsoft.com/office/drawing/2014/main" id="{CCE3C983-0C10-6085-81EA-8436016B7187}"/>
              </a:ext>
            </a:extLst>
          </p:cNvPr>
          <p:cNvSpPr txBox="1"/>
          <p:nvPr/>
        </p:nvSpPr>
        <p:spPr>
          <a:xfrm>
            <a:off x="861330" y="597298"/>
            <a:ext cx="11767320" cy="5509200"/>
          </a:xfrm>
          <a:prstGeom prst="rect">
            <a:avLst/>
          </a:prstGeom>
          <a:solidFill>
            <a:schemeClr val="bg1"/>
          </a:solidFill>
          <a:ln>
            <a:solidFill>
              <a:schemeClr val="accent1"/>
            </a:solidFill>
          </a:ln>
        </p:spPr>
        <p:txBody>
          <a:bodyPr wrap="square" rtlCol="0">
            <a:spAutoFit/>
          </a:bodyPr>
          <a:lstStyle/>
          <a:p>
            <a:r>
              <a:rPr lang="en-US" sz="3200" b="1" dirty="0">
                <a:solidFill>
                  <a:srgbClr val="2D2D8A"/>
                </a:solidFill>
              </a:rPr>
              <a:t>“The primary goal of Christian marriage is not social status and stability, as it was in ancient cultures, nor is it primarily romantic and emotional happiness, as it is in our culture today. Paul points husbands to Jesus’s sacrificial love toward us, his “bride.” But Paul does not stop there; he goes on to speak of </a:t>
            </a:r>
            <a:r>
              <a:rPr lang="en-US" sz="3200" b="1" dirty="0">
                <a:solidFill>
                  <a:srgbClr val="FF0000"/>
                </a:solidFill>
              </a:rPr>
              <a:t>the goal of that sacrificial love for his bride. It is “to sanctify her” </a:t>
            </a:r>
            <a:r>
              <a:rPr lang="en-US" sz="3200" b="1" dirty="0">
                <a:solidFill>
                  <a:srgbClr val="2D2D8A"/>
                </a:solidFill>
              </a:rPr>
              <a:t>(verse 26) to “present her to himself” in radiant beauty and splendor (verse 27a), to bring her to be perfectly “holy and blameless” (verse 27c). He wants the new creation for us! He wants to remove all spiritual stains, flaws, sins, and blemishes, to make us “holy,” “glorious,” and “blameless</a:t>
            </a:r>
            <a:r>
              <a:rPr lang="en-US" sz="3200" b="1" dirty="0">
                <a:solidFill>
                  <a:schemeClr val="accent1"/>
                </a:solidFill>
              </a:rPr>
              <a:t>...””</a:t>
            </a:r>
            <a:endParaRPr lang="en-US" sz="3600" b="1" dirty="0">
              <a:solidFill>
                <a:schemeClr val="accent1"/>
              </a:solidFill>
            </a:endParaRPr>
          </a:p>
        </p:txBody>
      </p:sp>
      <p:sp>
        <p:nvSpPr>
          <p:cNvPr id="8" name="TextBox 7">
            <a:extLst>
              <a:ext uri="{FF2B5EF4-FFF2-40B4-BE49-F238E27FC236}">
                <a16:creationId xmlns:a16="http://schemas.microsoft.com/office/drawing/2014/main" id="{BA28012F-3D1C-2E22-7668-E7B111DCA69A}"/>
              </a:ext>
            </a:extLst>
          </p:cNvPr>
          <p:cNvSpPr txBox="1"/>
          <p:nvPr/>
        </p:nvSpPr>
        <p:spPr>
          <a:xfrm>
            <a:off x="861330" y="6568814"/>
            <a:ext cx="11767320" cy="1569660"/>
          </a:xfrm>
          <a:prstGeom prst="rect">
            <a:avLst/>
          </a:prstGeom>
          <a:solidFill>
            <a:schemeClr val="bg1"/>
          </a:solidFill>
          <a:ln>
            <a:solidFill>
              <a:schemeClr val="accent1"/>
            </a:solidFill>
          </a:ln>
        </p:spPr>
        <p:txBody>
          <a:bodyPr wrap="square" rtlCol="0">
            <a:spAutoFit/>
          </a:bodyPr>
          <a:lstStyle/>
          <a:p>
            <a:r>
              <a:rPr lang="en-US" sz="3200" b="1" dirty="0">
                <a:solidFill>
                  <a:srgbClr val="2D2D8A"/>
                </a:solidFill>
              </a:rPr>
              <a:t>“...What, then, is marriage for? It is for helping each other to become our future glory-selves, the new creations that God will eventually make us.” </a:t>
            </a:r>
            <a:r>
              <a:rPr lang="en-US" sz="2400" b="1" dirty="0">
                <a:solidFill>
                  <a:srgbClr val="000000"/>
                </a:solidFill>
              </a:rPr>
              <a:t>– Tim Keller, </a:t>
            </a:r>
            <a:r>
              <a:rPr lang="en-US" sz="2400" b="1" i="1" dirty="0">
                <a:solidFill>
                  <a:srgbClr val="000000"/>
                </a:solidFill>
              </a:rPr>
              <a:t>The Meaning of Marriage</a:t>
            </a:r>
            <a:endParaRPr lang="en-US" sz="3200" b="1" dirty="0">
              <a:solidFill>
                <a:schemeClr val="accent1"/>
              </a:solidFill>
            </a:endParaRPr>
          </a:p>
        </p:txBody>
      </p:sp>
      <p:sp>
        <p:nvSpPr>
          <p:cNvPr id="3" name="TextBox 2">
            <a:extLst>
              <a:ext uri="{FF2B5EF4-FFF2-40B4-BE49-F238E27FC236}">
                <a16:creationId xmlns:a16="http://schemas.microsoft.com/office/drawing/2014/main" id="{B65F710F-3E36-CD56-73EB-E7D5120B8A4C}"/>
              </a:ext>
            </a:extLst>
          </p:cNvPr>
          <p:cNvSpPr txBox="1"/>
          <p:nvPr/>
        </p:nvSpPr>
        <p:spPr>
          <a:xfrm>
            <a:off x="861327" y="597298"/>
            <a:ext cx="11767321" cy="4524315"/>
          </a:xfrm>
          <a:prstGeom prst="rect">
            <a:avLst/>
          </a:prstGeom>
          <a:solidFill>
            <a:schemeClr val="bg1"/>
          </a:solidFill>
          <a:ln>
            <a:solidFill>
              <a:srgbClr val="000000"/>
            </a:solidFill>
          </a:ln>
        </p:spPr>
        <p:txBody>
          <a:bodyPr wrap="square" rtlCol="0">
            <a:spAutoFit/>
          </a:bodyPr>
          <a:lstStyle/>
          <a:p>
            <a:r>
              <a:rPr lang="en-US" sz="3200" b="1" dirty="0">
                <a:solidFill>
                  <a:srgbClr val="2D2D8A"/>
                </a:solidFill>
                <a:latin typeface="Calibri" panose="020F0502020204030204" pitchFamily="34" charset="0"/>
                <a:ea typeface="Calibri" panose="020F0502020204030204" pitchFamily="34" charset="0"/>
                <a:cs typeface="Calibri" panose="020F0502020204030204" pitchFamily="34" charset="0"/>
              </a:rPr>
              <a:t>“The ultimate purpose of both the sacrifices of Christ and the cleansing of the church is </a:t>
            </a:r>
            <a:r>
              <a:rPr lang="en-US" sz="3200" b="1" dirty="0">
                <a:solidFill>
                  <a:srgbClr val="FF0000"/>
                </a:solidFill>
                <a:latin typeface="Calibri" panose="020F0502020204030204" pitchFamily="34" charset="0"/>
                <a:ea typeface="Calibri" panose="020F0502020204030204" pitchFamily="34" charset="0"/>
                <a:cs typeface="Calibri" panose="020F0502020204030204" pitchFamily="34" charset="0"/>
              </a:rPr>
              <a:t>the grand vision of the church presented to Christ as a bride brought before her husband.</a:t>
            </a:r>
            <a:r>
              <a:rPr lang="en-US" sz="3200" b="1" dirty="0">
                <a:solidFill>
                  <a:srgbClr val="2D2D8A"/>
                </a:solidFill>
                <a:latin typeface="Calibri" panose="020F0502020204030204" pitchFamily="34" charset="0"/>
                <a:ea typeface="Calibri" panose="020F0502020204030204" pitchFamily="34" charset="0"/>
                <a:cs typeface="Calibri" panose="020F0502020204030204" pitchFamily="34" charset="0"/>
              </a:rPr>
              <a:t> That grand purpose was begun when the dowry (the blood of Christ) was paid (Acts 20: 28) and the betrothal announced with the first preaching of the gospel (Acts 2). </a:t>
            </a:r>
            <a:r>
              <a:rPr lang="en-US" sz="3200" b="1" dirty="0">
                <a:solidFill>
                  <a:srgbClr val="FF0000"/>
                </a:solidFill>
                <a:latin typeface="Calibri" panose="020F0502020204030204" pitchFamily="34" charset="0"/>
                <a:ea typeface="Calibri" panose="020F0502020204030204" pitchFamily="34" charset="0"/>
                <a:cs typeface="Calibri" panose="020F0502020204030204" pitchFamily="34" charset="0"/>
              </a:rPr>
              <a:t>Those who continue in the hope of the glorious wedding and who are not turned aside to another will be presented to the groom at His coming </a:t>
            </a:r>
            <a:r>
              <a:rPr lang="en-US" sz="3200" b="1" dirty="0">
                <a:solidFill>
                  <a:srgbClr val="2D2D8A"/>
                </a:solidFill>
                <a:latin typeface="Calibri" panose="020F0502020204030204" pitchFamily="34" charset="0"/>
                <a:ea typeface="Calibri" panose="020F0502020204030204" pitchFamily="34" charset="0"/>
                <a:cs typeface="Calibri" panose="020F0502020204030204" pitchFamily="34" charset="0"/>
              </a:rPr>
              <a:t>(Col. 1: 22-23; 2 Cor. 11: 2; Rev. 21: 2,9; 19: 6-8).” </a:t>
            </a:r>
            <a:r>
              <a:rPr lang="en-US" sz="2800" b="1" dirty="0">
                <a:solidFill>
                  <a:srgbClr val="2D2D8A"/>
                </a:solidFill>
                <a:latin typeface="Calibri" panose="020F0502020204030204" pitchFamily="34" charset="0"/>
                <a:ea typeface="Calibri" panose="020F0502020204030204" pitchFamily="34" charset="0"/>
                <a:cs typeface="Calibri" panose="020F0502020204030204" pitchFamily="34" charset="0"/>
              </a:rPr>
              <a:t>– C. G. “Colly” Caldwell, </a:t>
            </a:r>
            <a:r>
              <a:rPr lang="en-US" sz="2800" b="1" i="1" dirty="0">
                <a:solidFill>
                  <a:srgbClr val="2D2D8A"/>
                </a:solidFill>
                <a:latin typeface="Calibri" panose="020F0502020204030204" pitchFamily="34" charset="0"/>
                <a:ea typeface="Calibri" panose="020F0502020204030204" pitchFamily="34" charset="0"/>
                <a:cs typeface="Calibri" panose="020F0502020204030204" pitchFamily="34" charset="0"/>
              </a:rPr>
              <a:t>Truth Commentary – Ephesians</a:t>
            </a:r>
            <a:endParaRPr lang="en-US" sz="2800" b="1" dirty="0">
              <a:solidFill>
                <a:srgbClr val="2D2D8A"/>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79709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animBg="1"/>
      <p:bldP spid="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957636-144E-1133-E723-62FDCF3DA4EB}"/>
              </a:ext>
            </a:extLst>
          </p:cNvPr>
          <p:cNvSpPr/>
          <p:nvPr/>
        </p:nvSpPr>
        <p:spPr bwMode="auto">
          <a:xfrm>
            <a:off x="629126" y="807721"/>
            <a:ext cx="12040394" cy="6248399"/>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6606" y="66679"/>
            <a:ext cx="11430000" cy="771522"/>
          </a:xfrm>
        </p:spPr>
        <p:txBody>
          <a:bodyPr/>
          <a:lstStyle/>
          <a:p>
            <a:pPr eaLnBrk="1" hangingPunct="1">
              <a:defRPr/>
            </a:pPr>
            <a:r>
              <a:rPr lang="en-US" sz="36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 Shared Journey Toward the “Great Horizon”</a:t>
            </a:r>
            <a:endParaRPr lang="en-US" sz="3600" b="1" dirty="0">
              <a:solidFill>
                <a:srgbClr val="00206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BB059BB-1A9A-06EA-6265-CC7EFF15ABF1}"/>
              </a:ext>
            </a:extLst>
          </p:cNvPr>
          <p:cNvSpPr txBox="1"/>
          <p:nvPr/>
        </p:nvSpPr>
        <p:spPr>
          <a:xfrm>
            <a:off x="335280" y="761673"/>
            <a:ext cx="12333446" cy="8710077"/>
          </a:xfrm>
          <a:prstGeom prst="rect">
            <a:avLst/>
          </a:prstGeom>
          <a:solidFill>
            <a:schemeClr val="bg1"/>
          </a:solidFill>
        </p:spPr>
        <p:txBody>
          <a:bodyPr wrap="square" rtlCol="0">
            <a:spAutoFit/>
          </a:bodyPr>
          <a:lstStyle/>
          <a:p>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“When I’ve done weddings and I look at the bride and groom standing there looking fabulous in their finery, I’ve often been tempted to quip, “You look terrific, but it’s all downhill from here. You’ll never look this good again.” But that’s not ultimately true, not if you and your spouse wield the power of truth and love with grace in each other’s lives. Not if you are committed to the adventure of spiritual companionship, to partner with God in the journey to the new creation. Then, to the eye of God, as the years go by, you are making each other more and more beautiful, like a diamond being cut and polished and set. </a:t>
            </a:r>
            <a:r>
              <a:rPr lang="en-US" sz="2800" b="1" i="1" dirty="0">
                <a:solidFill>
                  <a:srgbClr val="FF0000"/>
                </a:solidFill>
                <a:latin typeface="Calibri" panose="020F0502020204030204" pitchFamily="34" charset="0"/>
                <a:ea typeface="Calibri" panose="020F0502020204030204" pitchFamily="34" charset="0"/>
                <a:cs typeface="Calibri" panose="020F0502020204030204" pitchFamily="34" charset="0"/>
              </a:rPr>
              <a:t>“Therefore, we do not lose heart. Though outwardly we are wasting away, yet inwardly we are being renewed day by day. For our slight momentary troubles are achieving for us an eternal weight of glory beyond all comparison. So we fix our eyes not on what is seen, but on what is unseen. For what is seen is temporary, but what is unseen is eternal.” </a:t>
            </a:r>
            <a:r>
              <a:rPr lang="en-US" sz="2800" b="1" dirty="0">
                <a:solidFill>
                  <a:srgbClr val="7030A0"/>
                </a:solidFill>
                <a:latin typeface="Calibri" panose="020F0502020204030204" pitchFamily="34" charset="0"/>
                <a:ea typeface="Calibri" panose="020F0502020204030204" pitchFamily="34" charset="0"/>
                <a:cs typeface="Calibri" panose="020F0502020204030204" pitchFamily="34" charset="0"/>
              </a:rPr>
              <a:t>(2 Cor. 4:16–18) </a:t>
            </a:r>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Spiritually discerning spouses can see a bit of what God sees in their partners, and it excites them. The rest of the world sees us wrinkling up, but using marriage’s powers in the grace of Jesus, we see each other become more and more spiritually gorgeous. We are clothing, washing, adorning each other. And someday the whole universe will see what God sees in us. What we should say to each other on our wedding day is, “As great as you look today, someday you will stand with me before God in such beauty that it will make these clothes look like rags.” </a:t>
            </a:r>
            <a:r>
              <a:rPr lang="en-US" sz="2400" b="1" dirty="0">
                <a:solidFill>
                  <a:schemeClr val="accent1"/>
                </a:solidFill>
                <a:latin typeface="Calibri" panose="020F0502020204030204" pitchFamily="34" charset="0"/>
                <a:ea typeface="Calibri" panose="020F0502020204030204" pitchFamily="34" charset="0"/>
                <a:cs typeface="Calibri" panose="020F0502020204030204" pitchFamily="34" charset="0"/>
              </a:rPr>
              <a:t>– Tim Keller, </a:t>
            </a:r>
            <a:r>
              <a:rPr lang="en-US" sz="24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The Meaning of Marriage</a:t>
            </a:r>
            <a:endPar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5212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3B7CB1-C406-08F8-E38F-C5AC5C8547D2}"/>
              </a:ext>
            </a:extLst>
          </p:cNvPr>
          <p:cNvSpPr/>
          <p:nvPr/>
        </p:nvSpPr>
        <p:spPr bwMode="auto">
          <a:xfrm>
            <a:off x="0" y="0"/>
            <a:ext cx="13004800" cy="8153400"/>
          </a:xfrm>
          <a:prstGeom prst="rect">
            <a:avLst/>
          </a:pr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Tree>
    <p:extLst>
      <p:ext uri="{BB962C8B-B14F-4D97-AF65-F5344CB8AC3E}">
        <p14:creationId xmlns:p14="http://schemas.microsoft.com/office/powerpoint/2010/main" val="227502871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957636-144E-1133-E723-62FDCF3DA4EB}"/>
              </a:ext>
            </a:extLst>
          </p:cNvPr>
          <p:cNvSpPr/>
          <p:nvPr/>
        </p:nvSpPr>
        <p:spPr bwMode="auto">
          <a:xfrm>
            <a:off x="629126" y="807721"/>
            <a:ext cx="12040394" cy="6248399"/>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6606" y="66679"/>
            <a:ext cx="11430000" cy="771522"/>
          </a:xfrm>
        </p:spPr>
        <p:txBody>
          <a:bodyPr/>
          <a:lstStyle/>
          <a:p>
            <a:pPr eaLnBrk="1" hangingPunct="1">
              <a:defRPr/>
            </a:pPr>
            <a:r>
              <a:rPr lang="en-US" sz="36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“Love” for the Long Term</a:t>
            </a:r>
            <a:endParaRPr lang="en-US" sz="3600" b="1" dirty="0">
              <a:solidFill>
                <a:srgbClr val="00206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BB059BB-1A9A-06EA-6265-CC7EFF15ABF1}"/>
              </a:ext>
            </a:extLst>
          </p:cNvPr>
          <p:cNvSpPr txBox="1"/>
          <p:nvPr/>
        </p:nvSpPr>
        <p:spPr>
          <a:xfrm>
            <a:off x="628332" y="761673"/>
            <a:ext cx="12040394" cy="5878532"/>
          </a:xfrm>
          <a:prstGeom prst="rect">
            <a:avLst/>
          </a:prstGeom>
          <a:solidFill>
            <a:schemeClr val="bg1"/>
          </a:solidFill>
        </p:spPr>
        <p:txBody>
          <a:bodyPr wrap="square" rtlCol="0">
            <a:spAutoFit/>
          </a:bodyPr>
          <a:lstStyle/>
          <a:p>
            <a:r>
              <a:rPr lang="en-US" sz="3200" b="1" dirty="0">
                <a:solidFill>
                  <a:schemeClr val="accent1"/>
                </a:solidFill>
                <a:latin typeface="Calibri" panose="020F0502020204030204" pitchFamily="34" charset="0"/>
                <a:ea typeface="Calibri" panose="020F0502020204030204" pitchFamily="34" charset="0"/>
                <a:cs typeface="Calibri" panose="020F0502020204030204" pitchFamily="34" charset="0"/>
              </a:rPr>
              <a:t>“Within this Christian vision for marriage, here’s what it means to fall in love. It is to look at another person and get a glimpse of the person God is creating, and to say, “I see who God is making you, and it excites me! I want to be part of that. I want to partner with you and God in the journey you are taking to his throne. And when we get there, I will look at your magnificence and say, ‘I always knew you could be like this. I got glimpses of it on earth, but now look at you!’... Most people, when they are looking for a spouse, are looking for a finished statue when they should be looking for a wonderful block of marble. Not so you can create the kind of person you want, but rather because you see what kind of person Jesus is making.”</a:t>
            </a:r>
            <a:r>
              <a:rPr lang="en-US" sz="2400" b="1" dirty="0">
                <a:solidFill>
                  <a:schemeClr val="accent1"/>
                </a:solidFill>
                <a:latin typeface="Calibri" panose="020F0502020204030204" pitchFamily="34" charset="0"/>
                <a:ea typeface="Calibri" panose="020F0502020204030204" pitchFamily="34" charset="0"/>
                <a:cs typeface="Calibri" panose="020F0502020204030204" pitchFamily="34" charset="0"/>
              </a:rPr>
              <a:t>– Tim Keller, </a:t>
            </a:r>
            <a:r>
              <a:rPr lang="en-US" sz="24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The Meaning of Marriage</a:t>
            </a:r>
          </a:p>
        </p:txBody>
      </p:sp>
    </p:spTree>
    <p:extLst>
      <p:ext uri="{BB962C8B-B14F-4D97-AF65-F5344CB8AC3E}">
        <p14:creationId xmlns:p14="http://schemas.microsoft.com/office/powerpoint/2010/main" val="35551108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8194" y="13607"/>
            <a:ext cx="11430000" cy="815066"/>
          </a:xfrm>
        </p:spPr>
        <p:txBody>
          <a:bodyPr/>
          <a:lstStyle/>
          <a:p>
            <a:pPr eaLnBrk="1" hangingPunct="1">
              <a:defRPr/>
            </a:pPr>
            <a:r>
              <a:rPr lang="en-US" sz="3600" b="1" dirty="0">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t>What is Meant By Submission to Headship?, cont.</a:t>
            </a:r>
            <a:endParaRPr lang="en-US" sz="36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0EFC5AA7-E393-EE13-3E01-D54EB5972799}"/>
              </a:ext>
            </a:extLst>
          </p:cNvPr>
          <p:cNvSpPr txBox="1">
            <a:spLocks/>
          </p:cNvSpPr>
          <p:nvPr/>
        </p:nvSpPr>
        <p:spPr>
          <a:xfrm>
            <a:off x="635000" y="883982"/>
            <a:ext cx="11811000" cy="7405975"/>
          </a:xfrm>
          <a:prstGeom prst="rect">
            <a:avLst/>
          </a:prstGeom>
        </p:spPr>
        <p:txBody>
          <a:bodyPr vert="horz" lIns="91440" tIns="45720" rIns="91440" bIns="45720" rtlCol="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lvl="0" indent="0" defTabSz="914400" eaLnBrk="0" fontAlgn="auto" hangingPunct="0">
              <a:lnSpc>
                <a:spcPct val="100000"/>
              </a:lnSpc>
              <a:spcBef>
                <a:spcPts val="600"/>
              </a:spcBef>
              <a:spcAft>
                <a:spcPts val="0"/>
              </a:spcAft>
              <a:buFont typeface="Wingdings" panose="05000000000000000000" pitchFamily="2" charset="2"/>
              <a:buChar char="Ø"/>
              <a:defRPr/>
            </a:pPr>
            <a:r>
              <a:rPr lang="en-US" sz="3200" b="1" dirty="0">
                <a:solidFill>
                  <a:srgbClr val="000000"/>
                </a:solidFill>
                <a:latin typeface="Calibri" panose="020F0502020204030204"/>
              </a:rPr>
              <a:t>Phil. 2:3-4 is good advice for spouses: </a:t>
            </a:r>
            <a:r>
              <a:rPr lang="en-US" sz="3200" b="1" dirty="0">
                <a:solidFill>
                  <a:srgbClr val="2D2D8A"/>
                </a:solidFill>
                <a:latin typeface="Calibri" panose="020F0502020204030204"/>
              </a:rPr>
              <a:t>“Do nothing from </a:t>
            </a:r>
            <a:r>
              <a:rPr lang="en-US" sz="3200" b="1" u="sng" dirty="0">
                <a:solidFill>
                  <a:srgbClr val="2D2D8A"/>
                </a:solidFill>
                <a:latin typeface="Calibri" panose="020F0502020204030204"/>
              </a:rPr>
              <a:t>selfish ambition or conceit</a:t>
            </a:r>
            <a:r>
              <a:rPr lang="en-US" sz="3200" b="1" dirty="0">
                <a:solidFill>
                  <a:srgbClr val="2D2D8A"/>
                </a:solidFill>
                <a:latin typeface="Calibri" panose="020F0502020204030204"/>
              </a:rPr>
              <a:t>, but in </a:t>
            </a:r>
            <a:r>
              <a:rPr lang="en-US" sz="3200" b="1" u="sng" dirty="0">
                <a:solidFill>
                  <a:srgbClr val="2D2D8A"/>
                </a:solidFill>
                <a:latin typeface="Calibri" panose="020F0502020204030204"/>
              </a:rPr>
              <a:t>humility</a:t>
            </a:r>
            <a:r>
              <a:rPr lang="en-US" sz="3200" b="1" dirty="0">
                <a:solidFill>
                  <a:srgbClr val="2D2D8A"/>
                </a:solidFill>
                <a:latin typeface="Calibri" panose="020F0502020204030204"/>
              </a:rPr>
              <a:t> count others more significant than yourselves. Let each of you look not only to his own interests, but also to the interests of others.”</a:t>
            </a:r>
          </a:p>
          <a:p>
            <a:pPr fontAlgn="auto">
              <a:spcBef>
                <a:spcPts val="600"/>
              </a:spcBef>
              <a:spcAft>
                <a:spcPts val="0"/>
              </a:spcAft>
              <a:buFont typeface="Wingdings" panose="05000000000000000000" pitchFamily="2" charset="2"/>
              <a:buChar char="Ø"/>
              <a:defRPr/>
            </a:pPr>
            <a:r>
              <a:rPr lang="en-US" sz="3200" b="1" dirty="0">
                <a:solidFill>
                  <a:srgbClr val="FF0000"/>
                </a:solidFill>
                <a:latin typeface="Calibri" panose="020F0502020204030204"/>
              </a:rPr>
              <a:t>Both the abuse of authority and chafing at submission to authority are rooted in the same sin – </a:t>
            </a:r>
            <a:r>
              <a:rPr lang="en-US" sz="3200" b="1" u="sng" dirty="0">
                <a:solidFill>
                  <a:srgbClr val="FF0000"/>
                </a:solidFill>
                <a:latin typeface="Calibri" panose="020F0502020204030204"/>
              </a:rPr>
              <a:t>selfishness. </a:t>
            </a:r>
          </a:p>
          <a:p>
            <a:pPr fontAlgn="auto">
              <a:spcBef>
                <a:spcPts val="600"/>
              </a:spcBef>
              <a:spcAft>
                <a:spcPts val="0"/>
              </a:spcAft>
              <a:buFont typeface="Wingdings" panose="05000000000000000000" pitchFamily="2" charset="2"/>
              <a:buChar char="Ø"/>
              <a:defRPr/>
            </a:pPr>
            <a:r>
              <a:rPr lang="en-US" sz="3200" b="1" dirty="0">
                <a:solidFill>
                  <a:srgbClr val="FF0000"/>
                </a:solidFill>
                <a:latin typeface="Calibri" panose="020F0502020204030204"/>
              </a:rPr>
              <a:t>Selfishness is overcome by being “filled with the Spirit”</a:t>
            </a:r>
            <a:r>
              <a:rPr lang="en-US" sz="3000" b="1" dirty="0">
                <a:solidFill>
                  <a:srgbClr val="FF0000"/>
                </a:solidFill>
                <a:latin typeface="Calibri" panose="020F0502020204030204"/>
              </a:rPr>
              <a:t>(Eph. 5:18).</a:t>
            </a:r>
            <a:r>
              <a:rPr lang="en-US" sz="3200" b="1" dirty="0">
                <a:solidFill>
                  <a:srgbClr val="FF0000"/>
                </a:solidFill>
                <a:latin typeface="Calibri" panose="020F0502020204030204"/>
              </a:rPr>
              <a:t>  That is, understanding the Lord’s will </a:t>
            </a:r>
            <a:r>
              <a:rPr lang="en-US" sz="3000" b="1" dirty="0">
                <a:solidFill>
                  <a:srgbClr val="FF0000"/>
                </a:solidFill>
                <a:latin typeface="Calibri" panose="020F0502020204030204"/>
              </a:rPr>
              <a:t>(5:17) </a:t>
            </a:r>
            <a:r>
              <a:rPr lang="en-US" sz="3200" b="1" dirty="0">
                <a:solidFill>
                  <a:srgbClr val="FF0000"/>
                </a:solidFill>
                <a:latin typeface="Calibri" panose="020F0502020204030204"/>
              </a:rPr>
              <a:t>AND living it out.</a:t>
            </a:r>
          </a:p>
          <a:p>
            <a:pPr fontAlgn="auto">
              <a:spcBef>
                <a:spcPts val="600"/>
              </a:spcBef>
              <a:spcAft>
                <a:spcPts val="0"/>
              </a:spcAft>
              <a:buFont typeface="Wingdings" panose="05000000000000000000" pitchFamily="2" charset="2"/>
              <a:buChar char="Ø"/>
              <a:defRPr/>
            </a:pPr>
            <a:r>
              <a:rPr lang="en-US" sz="3200" b="1" dirty="0">
                <a:solidFill>
                  <a:schemeClr val="accent6"/>
                </a:solidFill>
                <a:latin typeface="Calibri" panose="020F0502020204030204"/>
              </a:rPr>
              <a:t>Marriage is primarily about service to our mate, not about “me.”</a:t>
            </a:r>
          </a:p>
          <a:p>
            <a:pPr marL="0" lvl="0" indent="0" defTabSz="914400" eaLnBrk="0" fontAlgn="auto" hangingPunct="0">
              <a:lnSpc>
                <a:spcPct val="100000"/>
              </a:lnSpc>
              <a:spcBef>
                <a:spcPts val="600"/>
              </a:spcBef>
              <a:spcAft>
                <a:spcPts val="0"/>
              </a:spcAft>
              <a:buFont typeface="Wingdings" panose="05000000000000000000" pitchFamily="2" charset="2"/>
              <a:buChar char="Ø"/>
              <a:defRPr/>
            </a:pPr>
            <a:r>
              <a:rPr lang="en-US" sz="3200" b="1" dirty="0">
                <a:solidFill>
                  <a:srgbClr val="2D2D8A"/>
                </a:solidFill>
                <a:latin typeface="Calibri" panose="020F0502020204030204"/>
              </a:rPr>
              <a:t>We both find mutual fulfillment through mutual sacrifice and mutual submission within our roles.</a:t>
            </a:r>
          </a:p>
          <a:p>
            <a:pPr marL="0" lvl="0" indent="0" defTabSz="914400" eaLnBrk="0" fontAlgn="auto" hangingPunct="0">
              <a:lnSpc>
                <a:spcPct val="100000"/>
              </a:lnSpc>
              <a:spcBef>
                <a:spcPts val="600"/>
              </a:spcBef>
              <a:spcAft>
                <a:spcPts val="0"/>
              </a:spcAft>
              <a:buFont typeface="Wingdings" panose="05000000000000000000" pitchFamily="2" charset="2"/>
              <a:buChar char="Ø"/>
              <a:defRPr/>
            </a:pPr>
            <a:r>
              <a:rPr lang="en-US" sz="3200" b="1" dirty="0">
                <a:solidFill>
                  <a:srgbClr val="FF0000"/>
                </a:solidFill>
                <a:latin typeface="Calibri" panose="020F0502020204030204"/>
              </a:rPr>
              <a:t>Both “head” &amp; “helper” must </a:t>
            </a:r>
            <a:r>
              <a:rPr lang="en-US" sz="3200" b="1" u="sng" dirty="0">
                <a:solidFill>
                  <a:srgbClr val="FF0000"/>
                </a:solidFill>
                <a:latin typeface="Calibri" panose="020F0502020204030204"/>
              </a:rPr>
              <a:t>submit</a:t>
            </a:r>
            <a:r>
              <a:rPr lang="en-US" sz="3200" b="1" dirty="0">
                <a:solidFill>
                  <a:srgbClr val="FF0000"/>
                </a:solidFill>
                <a:latin typeface="Calibri" panose="020F0502020204030204"/>
              </a:rPr>
              <a:t> to the model of Jesus.</a:t>
            </a:r>
          </a:p>
          <a:p>
            <a:pPr marL="0" lvl="0" indent="0" defTabSz="914400" eaLnBrk="0" fontAlgn="auto" hangingPunct="0">
              <a:lnSpc>
                <a:spcPct val="100000"/>
              </a:lnSpc>
              <a:spcBef>
                <a:spcPts val="600"/>
              </a:spcBef>
              <a:spcAft>
                <a:spcPts val="0"/>
              </a:spcAft>
              <a:buFont typeface="Wingdings" panose="05000000000000000000" pitchFamily="2" charset="2"/>
              <a:buChar char="Ø"/>
              <a:defRPr/>
            </a:pPr>
            <a:r>
              <a:rPr lang="en-US" sz="3600" b="1" dirty="0">
                <a:solidFill>
                  <a:srgbClr val="7030A0"/>
                </a:solidFill>
                <a:effectLst>
                  <a:outerShdw blurRad="38100" dist="38100" dir="2700000" algn="tl">
                    <a:srgbClr val="000000">
                      <a:alpha val="43137"/>
                    </a:srgbClr>
                  </a:outerShdw>
                </a:effectLst>
                <a:latin typeface="Calibri" panose="020F0502020204030204"/>
              </a:rPr>
              <a:t>So, remembering that the gospel and marriage explain each other, we’ll look at the model of Jesus &amp; the church.</a:t>
            </a:r>
          </a:p>
          <a:p>
            <a:pPr marL="0" lvl="0" indent="0" defTabSz="914400" eaLnBrk="0" fontAlgn="auto" hangingPunct="0">
              <a:lnSpc>
                <a:spcPct val="100000"/>
              </a:lnSpc>
              <a:spcBef>
                <a:spcPts val="600"/>
              </a:spcBef>
              <a:spcAft>
                <a:spcPts val="0"/>
              </a:spcAft>
              <a:buFont typeface="Wingdings" panose="05000000000000000000" pitchFamily="2" charset="2"/>
              <a:buChar char="Ø"/>
              <a:defRPr/>
            </a:pPr>
            <a:endParaRPr lang="en-US" sz="3200" b="1" dirty="0">
              <a:solidFill>
                <a:srgbClr val="FF0000"/>
              </a:solidFill>
              <a:latin typeface="Calibri" panose="020F0502020204030204"/>
            </a:endParaRPr>
          </a:p>
        </p:txBody>
      </p:sp>
      <p:sp>
        <p:nvSpPr>
          <p:cNvPr id="2" name="TextBox 1">
            <a:extLst>
              <a:ext uri="{FF2B5EF4-FFF2-40B4-BE49-F238E27FC236}">
                <a16:creationId xmlns:a16="http://schemas.microsoft.com/office/drawing/2014/main" id="{CC60B4C6-6218-48A5-6043-8A82C6AA66B4}"/>
              </a:ext>
            </a:extLst>
          </p:cNvPr>
          <p:cNvSpPr txBox="1"/>
          <p:nvPr/>
        </p:nvSpPr>
        <p:spPr>
          <a:xfrm rot="2494606">
            <a:off x="11182302" y="745959"/>
            <a:ext cx="1804737" cy="738664"/>
          </a:xfrm>
          <a:prstGeom prst="rect">
            <a:avLst/>
          </a:prstGeom>
          <a:solidFill>
            <a:srgbClr val="FFFF00"/>
          </a:solidFill>
        </p:spPr>
        <p:txBody>
          <a:bodyPr wrap="square" rtlCol="0">
            <a:spAutoFit/>
          </a:bodyPr>
          <a:lstStyle/>
          <a:p>
            <a:r>
              <a:rPr lang="en-US" dirty="0"/>
              <a:t>Review</a:t>
            </a:r>
          </a:p>
        </p:txBody>
      </p:sp>
    </p:spTree>
    <p:extLst>
      <p:ext uri="{BB962C8B-B14F-4D97-AF65-F5344CB8AC3E}">
        <p14:creationId xmlns:p14="http://schemas.microsoft.com/office/powerpoint/2010/main" val="277208843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7400" y="68283"/>
            <a:ext cx="11430000" cy="1167850"/>
          </a:xfrm>
        </p:spPr>
        <p:txBody>
          <a:bodyPr/>
          <a:lstStyle/>
          <a:p>
            <a:pPr eaLnBrk="1" hangingPunct="1">
              <a:defRPr/>
            </a:pPr>
            <a:r>
              <a:rPr lang="en-US" sz="36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But First,</a:t>
            </a:r>
            <a:br>
              <a:rPr lang="en-US" sz="36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br>
            <a:r>
              <a:rPr lang="en-US" sz="36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What About “Duties and Responsibilities”?</a:t>
            </a:r>
            <a:endParaRPr lang="en-US" sz="3600" b="1" dirty="0">
              <a:solidFill>
                <a:srgbClr val="00206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BB059BB-1A9A-06EA-6265-CC7EFF15ABF1}"/>
              </a:ext>
            </a:extLst>
          </p:cNvPr>
          <p:cNvSpPr txBox="1"/>
          <p:nvPr/>
        </p:nvSpPr>
        <p:spPr>
          <a:xfrm>
            <a:off x="645962" y="1415542"/>
            <a:ext cx="12039600" cy="6894195"/>
          </a:xfrm>
          <a:prstGeom prst="rect">
            <a:avLst/>
          </a:prstGeom>
          <a:noFill/>
        </p:spPr>
        <p:txBody>
          <a:bodyPr wrap="square" rtlCol="0">
            <a:spAutoFit/>
          </a:bodyPr>
          <a:lstStyle/>
          <a:p>
            <a:pPr marL="571500" indent="-571500">
              <a:buFont typeface="Wingdings" panose="05000000000000000000" pitchFamily="2" charset="2"/>
              <a:buChar char="Ø"/>
            </a:pPr>
            <a:r>
              <a:rPr lang="en-US" sz="3400" b="1" dirty="0">
                <a:solidFill>
                  <a:srgbClr val="7030A0"/>
                </a:solidFill>
                <a:latin typeface="Calibri" panose="020F0502020204030204" pitchFamily="34" charset="0"/>
                <a:ea typeface="Calibri" panose="020F0502020204030204" pitchFamily="34" charset="0"/>
                <a:cs typeface="Calibri" panose="020F0502020204030204" pitchFamily="34" charset="0"/>
              </a:rPr>
              <a:t>Roles can be defined broadly –  a loving servant leader and a supportive, strong helper.</a:t>
            </a:r>
          </a:p>
          <a:p>
            <a:pPr marL="571500" indent="-571500">
              <a:buFont typeface="Wingdings" panose="05000000000000000000" pitchFamily="2" charset="2"/>
              <a:buChar char="Ø"/>
            </a:pPr>
            <a:r>
              <a:rPr lang="en-US" sz="3400" b="1" dirty="0">
                <a:solidFill>
                  <a:srgbClr val="7030A0"/>
                </a:solidFill>
                <a:latin typeface="Calibri" panose="020F0502020204030204" pitchFamily="34" charset="0"/>
                <a:ea typeface="Calibri" panose="020F0502020204030204" pitchFamily="34" charset="0"/>
                <a:cs typeface="Calibri" panose="020F0502020204030204" pitchFamily="34" charset="0"/>
              </a:rPr>
              <a:t>God created the man and women with different strengths to complement each other.  The unique gifts of gender strengths should be employed whenever possible.</a:t>
            </a:r>
          </a:p>
          <a:p>
            <a:pPr marL="571500" indent="-571500">
              <a:buFont typeface="Wingdings" panose="05000000000000000000" pitchFamily="2" charset="2"/>
              <a:buChar char="Ø"/>
            </a:pPr>
            <a:r>
              <a:rPr lang="en-US" sz="3400" b="1" dirty="0">
                <a:solidFill>
                  <a:srgbClr val="7030A0"/>
                </a:solidFill>
                <a:latin typeface="Calibri" panose="020F0502020204030204" pitchFamily="34" charset="0"/>
                <a:ea typeface="Calibri" panose="020F0502020204030204" pitchFamily="34" charset="0"/>
                <a:cs typeface="Calibri" panose="020F0502020204030204" pitchFamily="34" charset="0"/>
              </a:rPr>
              <a:t>In general, the Bible portrays man as the active provider and protector and woman as the perceptive nurturer who provides cohesiveness to the family.</a:t>
            </a:r>
          </a:p>
          <a:p>
            <a:pPr marL="571500" indent="-571500">
              <a:buFont typeface="Wingdings" panose="05000000000000000000" pitchFamily="2" charset="2"/>
              <a:buChar char="Ø"/>
            </a:pPr>
            <a:r>
              <a:rPr lang="en-US" sz="3400" b="1" dirty="0">
                <a:solidFill>
                  <a:srgbClr val="7030A0"/>
                </a:solidFill>
                <a:latin typeface="Calibri" panose="020F0502020204030204" pitchFamily="34" charset="0"/>
                <a:ea typeface="Calibri" panose="020F0502020204030204" pitchFamily="34" charset="0"/>
                <a:cs typeface="Calibri" panose="020F0502020204030204" pitchFamily="34" charset="0"/>
              </a:rPr>
              <a:t>Scripture is largely silent about specifics. Spouses must work together on details for each evolving stage of their marriage.</a:t>
            </a:r>
          </a:p>
          <a:p>
            <a:pPr marL="571500" indent="-571500">
              <a:buFont typeface="Wingdings" panose="05000000000000000000" pitchFamily="2" charset="2"/>
              <a:buChar char="Ø"/>
            </a:pPr>
            <a:r>
              <a:rPr lang="en-US" sz="3400" b="1" dirty="0">
                <a:solidFill>
                  <a:srgbClr val="7030A0"/>
                </a:solidFill>
                <a:latin typeface="Calibri" panose="020F0502020204030204" pitchFamily="34" charset="0"/>
                <a:ea typeface="Calibri" panose="020F0502020204030204" pitchFamily="34" charset="0"/>
                <a:cs typeface="Calibri" panose="020F0502020204030204" pitchFamily="34" charset="0"/>
              </a:rPr>
              <a:t>Books and workbooks can be helpful, but we must be careful to separate opinions and cultural traditions about roles from the timeless Scriptural principles that never become dated.</a:t>
            </a:r>
          </a:p>
        </p:txBody>
      </p:sp>
    </p:spTree>
    <p:extLst>
      <p:ext uri="{BB962C8B-B14F-4D97-AF65-F5344CB8AC3E}">
        <p14:creationId xmlns:p14="http://schemas.microsoft.com/office/powerpoint/2010/main" val="12164127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84643D-722B-771A-6782-325811870E81}"/>
              </a:ext>
            </a:extLst>
          </p:cNvPr>
          <p:cNvSpPr txBox="1"/>
          <p:nvPr/>
        </p:nvSpPr>
        <p:spPr>
          <a:xfrm>
            <a:off x="501270" y="940886"/>
            <a:ext cx="11767321" cy="7286418"/>
          </a:xfrm>
          <a:prstGeom prst="rect">
            <a:avLst/>
          </a:prstGeom>
          <a:noFill/>
        </p:spPr>
        <p:txBody>
          <a:bodyPr wrap="square">
            <a:spAutoFit/>
          </a:bodyPr>
          <a:lstStyle/>
          <a:p>
            <a:pPr>
              <a:lnSpc>
                <a:spcPct val="98000"/>
              </a:lnSpc>
            </a:pPr>
            <a:r>
              <a:rPr lang="en-US" sz="2900" dirty="0">
                <a:solidFill>
                  <a:srgbClr val="008AE6"/>
                </a:solidFill>
              </a:rPr>
              <a:t>15,18</a:t>
            </a:r>
            <a:r>
              <a:rPr lang="en-US" sz="2900" dirty="0">
                <a:solidFill>
                  <a:schemeClr val="tx2"/>
                </a:solidFill>
              </a:rPr>
              <a:t> Look carefully then how you walk...be filled with the Spirit... </a:t>
            </a:r>
          </a:p>
          <a:p>
            <a:pPr>
              <a:lnSpc>
                <a:spcPct val="98000"/>
              </a:lnSpc>
            </a:pPr>
            <a:r>
              <a:rPr lang="en-US" sz="2900" dirty="0">
                <a:solidFill>
                  <a:srgbClr val="008AE6"/>
                </a:solidFill>
              </a:rPr>
              <a:t>21</a:t>
            </a:r>
            <a:r>
              <a:rPr lang="en-US" sz="2900" dirty="0">
                <a:solidFill>
                  <a:schemeClr val="tx2"/>
                </a:solidFill>
              </a:rPr>
              <a:t> </a:t>
            </a:r>
            <a:r>
              <a:rPr lang="en-US" sz="2800" dirty="0">
                <a:solidFill>
                  <a:schemeClr val="tx2"/>
                </a:solidFill>
              </a:rPr>
              <a:t>submitting to one another out of reverence for Christ.</a:t>
            </a:r>
          </a:p>
          <a:p>
            <a:pPr>
              <a:lnSpc>
                <a:spcPct val="98000"/>
              </a:lnSpc>
            </a:pPr>
            <a:r>
              <a:rPr lang="en-US" sz="2800" dirty="0">
                <a:solidFill>
                  <a:srgbClr val="008AE6"/>
                </a:solidFill>
              </a:rPr>
              <a:t>22</a:t>
            </a:r>
            <a:r>
              <a:rPr lang="en-US" sz="2800" dirty="0">
                <a:solidFill>
                  <a:schemeClr val="tx2"/>
                </a:solidFill>
              </a:rPr>
              <a:t> </a:t>
            </a:r>
            <a:r>
              <a:rPr lang="en-US" sz="2800" b="1" dirty="0">
                <a:solidFill>
                  <a:srgbClr val="7030A0"/>
                </a:solidFill>
              </a:rPr>
              <a:t>Wives, </a:t>
            </a:r>
            <a:r>
              <a:rPr lang="en-US" sz="2800" b="1" i="1" dirty="0">
                <a:solidFill>
                  <a:srgbClr val="7030A0"/>
                </a:solidFill>
              </a:rPr>
              <a:t>submit</a:t>
            </a:r>
            <a:r>
              <a:rPr lang="en-US" sz="2800" b="1" dirty="0">
                <a:solidFill>
                  <a:srgbClr val="7030A0"/>
                </a:solidFill>
              </a:rPr>
              <a:t> to your own husbands, as to the Lord</a:t>
            </a:r>
            <a:r>
              <a:rPr lang="en-US" sz="2800" dirty="0">
                <a:solidFill>
                  <a:schemeClr val="tx2"/>
                </a:solidFill>
              </a:rPr>
              <a:t>. </a:t>
            </a:r>
            <a:r>
              <a:rPr lang="en-US" sz="2800" dirty="0">
                <a:solidFill>
                  <a:srgbClr val="008AE6"/>
                </a:solidFill>
              </a:rPr>
              <a:t>23</a:t>
            </a:r>
            <a:r>
              <a:rPr lang="en-US" sz="2800" dirty="0">
                <a:solidFill>
                  <a:schemeClr val="tx2"/>
                </a:solidFill>
              </a:rPr>
              <a:t> For the husband is the head of the wife even as Christ is the head of the church, his body, and is himself its Savior. </a:t>
            </a:r>
            <a:r>
              <a:rPr lang="en-US" sz="2800" dirty="0">
                <a:solidFill>
                  <a:srgbClr val="008AE6"/>
                </a:solidFill>
              </a:rPr>
              <a:t>24</a:t>
            </a:r>
            <a:r>
              <a:rPr lang="en-US" sz="2800" dirty="0">
                <a:solidFill>
                  <a:schemeClr val="tx2"/>
                </a:solidFill>
              </a:rPr>
              <a:t> </a:t>
            </a:r>
            <a:r>
              <a:rPr lang="en-US" sz="2800" b="1" dirty="0">
                <a:solidFill>
                  <a:srgbClr val="7030A0"/>
                </a:solidFill>
              </a:rPr>
              <a:t>Now as the church submits to Christ, so also wives </a:t>
            </a:r>
            <a:r>
              <a:rPr lang="en-US" sz="2800" b="1" i="1" dirty="0">
                <a:solidFill>
                  <a:srgbClr val="7030A0"/>
                </a:solidFill>
              </a:rPr>
              <a:t>should submit</a:t>
            </a:r>
            <a:r>
              <a:rPr lang="en-US" sz="2800" b="1" dirty="0">
                <a:solidFill>
                  <a:srgbClr val="7030A0"/>
                </a:solidFill>
              </a:rPr>
              <a:t> in everything to their husbands</a:t>
            </a:r>
            <a:r>
              <a:rPr lang="en-US" sz="2800" dirty="0">
                <a:solidFill>
                  <a:schemeClr val="tx2"/>
                </a:solidFill>
              </a:rPr>
              <a:t>. </a:t>
            </a:r>
            <a:r>
              <a:rPr lang="en-US" sz="2800" dirty="0">
                <a:solidFill>
                  <a:srgbClr val="008AE6"/>
                </a:solidFill>
              </a:rPr>
              <a:t>25</a:t>
            </a:r>
            <a:r>
              <a:rPr lang="en-US" sz="2800" dirty="0">
                <a:solidFill>
                  <a:schemeClr val="tx2"/>
                </a:solidFill>
              </a:rPr>
              <a:t> Husbands, love your wives, as Christ loved the church and gave himself up for her, </a:t>
            </a:r>
            <a:r>
              <a:rPr lang="en-US" sz="2800" dirty="0">
                <a:solidFill>
                  <a:srgbClr val="008AE6"/>
                </a:solidFill>
              </a:rPr>
              <a:t>26</a:t>
            </a:r>
            <a:r>
              <a:rPr lang="en-US" sz="2800" dirty="0">
                <a:solidFill>
                  <a:schemeClr val="tx2"/>
                </a:solidFill>
              </a:rPr>
              <a:t> that he might sanctify her, having cleansed her by the washing of water with the word, </a:t>
            </a:r>
            <a:r>
              <a:rPr lang="en-US" sz="2800" dirty="0">
                <a:solidFill>
                  <a:srgbClr val="008AE6"/>
                </a:solidFill>
              </a:rPr>
              <a:t>27</a:t>
            </a:r>
            <a:r>
              <a:rPr lang="en-US" sz="2800" dirty="0">
                <a:solidFill>
                  <a:schemeClr val="tx2"/>
                </a:solidFill>
              </a:rPr>
              <a:t> so that he might present the church to himself in splendor, without spot or wrinkle or any such thing, that she might be holy and without blemish. </a:t>
            </a:r>
            <a:r>
              <a:rPr lang="en-US" sz="2800" dirty="0">
                <a:solidFill>
                  <a:srgbClr val="008AE6"/>
                </a:solidFill>
              </a:rPr>
              <a:t>28</a:t>
            </a:r>
            <a:r>
              <a:rPr lang="en-US" sz="2800" dirty="0">
                <a:solidFill>
                  <a:schemeClr val="tx2"/>
                </a:solidFill>
              </a:rPr>
              <a:t> In the same way husbands should love their wives as their own bodies. He who loves his wife loves himself. </a:t>
            </a:r>
            <a:r>
              <a:rPr lang="en-US" sz="2800" dirty="0">
                <a:solidFill>
                  <a:srgbClr val="008AE6"/>
                </a:solidFill>
              </a:rPr>
              <a:t>29</a:t>
            </a:r>
            <a:r>
              <a:rPr lang="en-US" sz="2800" dirty="0">
                <a:solidFill>
                  <a:schemeClr val="tx2"/>
                </a:solidFill>
              </a:rPr>
              <a:t> For no one ever hated his own flesh, but nourishes and cherishes it, just as Christ does the church, </a:t>
            </a:r>
            <a:r>
              <a:rPr lang="en-US" sz="2800" dirty="0">
                <a:solidFill>
                  <a:srgbClr val="008AE6"/>
                </a:solidFill>
              </a:rPr>
              <a:t>30</a:t>
            </a:r>
            <a:r>
              <a:rPr lang="en-US" sz="2800" dirty="0">
                <a:solidFill>
                  <a:schemeClr val="tx2"/>
                </a:solidFill>
              </a:rPr>
              <a:t> because we are members of his body. </a:t>
            </a:r>
            <a:r>
              <a:rPr lang="en-US" sz="2800" dirty="0">
                <a:solidFill>
                  <a:srgbClr val="008AE6"/>
                </a:solidFill>
              </a:rPr>
              <a:t>31</a:t>
            </a:r>
            <a:r>
              <a:rPr lang="en-US" sz="2800" dirty="0">
                <a:solidFill>
                  <a:schemeClr val="tx2"/>
                </a:solidFill>
              </a:rPr>
              <a:t> “Therefore a man shall leave his father and mother and hold fast to his wife, and the two shall become one flesh.” </a:t>
            </a:r>
            <a:r>
              <a:rPr lang="en-US" sz="2800" dirty="0">
                <a:solidFill>
                  <a:srgbClr val="008AE6"/>
                </a:solidFill>
              </a:rPr>
              <a:t>32</a:t>
            </a:r>
            <a:r>
              <a:rPr lang="en-US" sz="2800" dirty="0">
                <a:solidFill>
                  <a:schemeClr val="tx2"/>
                </a:solidFill>
              </a:rPr>
              <a:t> This mystery is profound, and I am saying that it refers to Christ and the church. </a:t>
            </a:r>
            <a:r>
              <a:rPr lang="en-US" sz="2800" dirty="0">
                <a:solidFill>
                  <a:srgbClr val="008AE6"/>
                </a:solidFill>
              </a:rPr>
              <a:t>33</a:t>
            </a:r>
            <a:r>
              <a:rPr lang="en-US" sz="2800" dirty="0">
                <a:solidFill>
                  <a:schemeClr val="tx2"/>
                </a:solidFill>
              </a:rPr>
              <a:t> However, let each one of you love his wife as himself, and </a:t>
            </a:r>
            <a:r>
              <a:rPr lang="en-US" sz="2800" b="1" dirty="0">
                <a:solidFill>
                  <a:srgbClr val="7030A0"/>
                </a:solidFill>
              </a:rPr>
              <a:t>let the wife see that she respects her husband.</a:t>
            </a:r>
          </a:p>
        </p:txBody>
      </p:sp>
      <p:sp>
        <p:nvSpPr>
          <p:cNvPr id="6" name="TextBox 5">
            <a:extLst>
              <a:ext uri="{FF2B5EF4-FFF2-40B4-BE49-F238E27FC236}">
                <a16:creationId xmlns:a16="http://schemas.microsoft.com/office/drawing/2014/main" id="{2D65DF2E-F349-8D65-F98F-13E2C2B9144D}"/>
              </a:ext>
            </a:extLst>
          </p:cNvPr>
          <p:cNvSpPr txBox="1"/>
          <p:nvPr/>
        </p:nvSpPr>
        <p:spPr>
          <a:xfrm>
            <a:off x="831295" y="149803"/>
            <a:ext cx="11342208" cy="707886"/>
          </a:xfrm>
          <a:prstGeom prst="rect">
            <a:avLst/>
          </a:prstGeom>
          <a:noFill/>
        </p:spPr>
        <p:txBody>
          <a:bodyPr wrap="none" rtlCol="0">
            <a:spAutoFit/>
          </a:bodyPr>
          <a:lstStyle/>
          <a:p>
            <a:r>
              <a:rPr lang="en-US" sz="4000" b="1" dirty="0">
                <a:solidFill>
                  <a:srgbClr val="2D2D8A"/>
                </a:solidFill>
                <a:latin typeface="Calibri" panose="020F0502020204030204" pitchFamily="34" charset="0"/>
                <a:ea typeface="Calibri" panose="020F0502020204030204" pitchFamily="34" charset="0"/>
                <a:cs typeface="Calibri" panose="020F0502020204030204" pitchFamily="34" charset="0"/>
              </a:rPr>
              <a:t>The Model of Jesus and the Church Applied to Wives</a:t>
            </a:r>
          </a:p>
        </p:txBody>
      </p:sp>
    </p:spTree>
    <p:extLst>
      <p:ext uri="{BB962C8B-B14F-4D97-AF65-F5344CB8AC3E}">
        <p14:creationId xmlns:p14="http://schemas.microsoft.com/office/powerpoint/2010/main" val="262977675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6DFCDF-8CD2-FC2A-3A73-5B31E4BA33B7}"/>
              </a:ext>
            </a:extLst>
          </p:cNvPr>
          <p:cNvSpPr txBox="1"/>
          <p:nvPr/>
        </p:nvSpPr>
        <p:spPr>
          <a:xfrm>
            <a:off x="831295" y="149803"/>
            <a:ext cx="11342208" cy="707886"/>
          </a:xfrm>
          <a:prstGeom prst="rect">
            <a:avLst/>
          </a:prstGeom>
          <a:noFill/>
        </p:spPr>
        <p:txBody>
          <a:bodyPr wrap="none" rtlCol="0">
            <a:spAutoFit/>
          </a:bodyPr>
          <a:lstStyle/>
          <a:p>
            <a:r>
              <a:rPr lang="en-US" sz="4000" b="1" dirty="0">
                <a:solidFill>
                  <a:srgbClr val="2D2D8A"/>
                </a:solidFill>
                <a:latin typeface="Calibri" panose="020F0502020204030204" pitchFamily="34" charset="0"/>
                <a:ea typeface="Calibri" panose="020F0502020204030204" pitchFamily="34" charset="0"/>
                <a:cs typeface="Calibri" panose="020F0502020204030204" pitchFamily="34" charset="0"/>
              </a:rPr>
              <a:t>The Model of Jesus and the Church Applied to Wives</a:t>
            </a:r>
          </a:p>
        </p:txBody>
      </p:sp>
      <p:sp>
        <p:nvSpPr>
          <p:cNvPr id="4" name="TextBox 3">
            <a:extLst>
              <a:ext uri="{FF2B5EF4-FFF2-40B4-BE49-F238E27FC236}">
                <a16:creationId xmlns:a16="http://schemas.microsoft.com/office/drawing/2014/main" id="{F705B7AB-FF66-9CCD-09C5-892A6A23619B}"/>
              </a:ext>
            </a:extLst>
          </p:cNvPr>
          <p:cNvSpPr txBox="1"/>
          <p:nvPr/>
        </p:nvSpPr>
        <p:spPr>
          <a:xfrm>
            <a:off x="618739" y="823823"/>
            <a:ext cx="11767321" cy="4524315"/>
          </a:xfrm>
          <a:prstGeom prst="rect">
            <a:avLst/>
          </a:prstGeom>
          <a:solidFill>
            <a:schemeClr val="bg1"/>
          </a:solidFill>
          <a:ln>
            <a:solidFill>
              <a:srgbClr val="000000"/>
            </a:solidFill>
          </a:ln>
        </p:spPr>
        <p:txBody>
          <a:bodyPr wrap="square" rtlCol="0">
            <a:spAutoFit/>
          </a:bodyPr>
          <a:lstStyle/>
          <a:p>
            <a:pPr marL="571500" indent="-571500">
              <a:buFont typeface="Wingdings" panose="05000000000000000000" pitchFamily="2" charset="2"/>
              <a:buChar char="Ø"/>
            </a:pPr>
            <a:r>
              <a:rPr lang="en-US" sz="3600" b="1" dirty="0">
                <a:solidFill>
                  <a:schemeClr val="accent1"/>
                </a:solidFill>
              </a:rPr>
              <a:t>The Wife is to:</a:t>
            </a:r>
          </a:p>
          <a:p>
            <a:pPr marL="1028700" lvl="1" indent="-571500">
              <a:buFont typeface="Arial" panose="020B0604020202020204" pitchFamily="34" charset="0"/>
              <a:buChar char="•"/>
            </a:pPr>
            <a:r>
              <a:rPr lang="en-US" sz="3600" b="1" dirty="0">
                <a:solidFill>
                  <a:srgbClr val="FF0000"/>
                </a:solidFill>
              </a:rPr>
              <a:t>Submit to her husband </a:t>
            </a:r>
            <a:r>
              <a:rPr lang="en-US" sz="3600" b="1" dirty="0">
                <a:solidFill>
                  <a:schemeClr val="accent1"/>
                </a:solidFill>
              </a:rPr>
              <a:t> </a:t>
            </a:r>
            <a:r>
              <a:rPr lang="en-US" sz="3600" b="1" dirty="0">
                <a:solidFill>
                  <a:srgbClr val="7030A0"/>
                </a:solidFill>
              </a:rPr>
              <a:t>(as to the Lord)</a:t>
            </a:r>
          </a:p>
          <a:p>
            <a:pPr marL="1028700" marR="0" lvl="1"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3600" b="1" dirty="0">
                <a:solidFill>
                  <a:srgbClr val="FF0000"/>
                </a:solidFill>
              </a:rPr>
              <a:t>S</a:t>
            </a:r>
            <a:r>
              <a:rPr kumimoji="0" lang="en-US" sz="3600" b="1" i="0" u="none" strike="noStrike" kern="1200" cap="none" spc="0" normalizeH="0" baseline="0" noProof="0" dirty="0" err="1">
                <a:ln>
                  <a:noFill/>
                </a:ln>
                <a:solidFill>
                  <a:srgbClr val="FF0000"/>
                </a:solidFill>
                <a:effectLst/>
                <a:uLnTx/>
                <a:uFillTx/>
                <a:latin typeface="Cochin" charset="0"/>
                <a:sym typeface="Cochin" charset="0"/>
              </a:rPr>
              <a:t>ubmit</a:t>
            </a:r>
            <a:r>
              <a:rPr kumimoji="0" lang="en-US" sz="3600" b="1" i="0" u="none" strike="noStrike" kern="1200" cap="none" spc="0" normalizeH="0" baseline="0" noProof="0" dirty="0">
                <a:ln>
                  <a:noFill/>
                </a:ln>
                <a:solidFill>
                  <a:srgbClr val="FF0000"/>
                </a:solidFill>
                <a:effectLst/>
                <a:uLnTx/>
                <a:uFillTx/>
                <a:latin typeface="Cochin" charset="0"/>
                <a:sym typeface="Cochin" charset="0"/>
              </a:rPr>
              <a:t> to her husband in everything  </a:t>
            </a:r>
            <a:r>
              <a:rPr kumimoji="0" lang="en-US" sz="3600" b="1" i="0" u="none" strike="noStrike" kern="1200" cap="none" spc="0" normalizeH="0" baseline="0" noProof="0" dirty="0">
                <a:ln>
                  <a:noFill/>
                </a:ln>
                <a:solidFill>
                  <a:srgbClr val="7030A0"/>
                </a:solidFill>
                <a:effectLst/>
                <a:uLnTx/>
                <a:uFillTx/>
                <a:latin typeface="Cochin" charset="0"/>
                <a:sym typeface="Cochin" charset="0"/>
              </a:rPr>
              <a:t>(as the church submits to Christ)</a:t>
            </a:r>
          </a:p>
          <a:p>
            <a:pPr marL="571500" indent="-571500">
              <a:buFont typeface="Wingdings" panose="05000000000000000000" pitchFamily="2" charset="2"/>
              <a:buChar char="Ø"/>
            </a:pPr>
            <a:r>
              <a:rPr lang="en-US" sz="3600" b="1" dirty="0">
                <a:solidFill>
                  <a:schemeClr val="accent1"/>
                </a:solidFill>
              </a:rPr>
              <a:t>The wife should (do this):</a:t>
            </a:r>
          </a:p>
          <a:p>
            <a:pPr marL="1028700" lvl="1" indent="-571500">
              <a:buFont typeface="Arial" panose="020B0604020202020204" pitchFamily="34" charset="0"/>
              <a:buChar char="•"/>
            </a:pPr>
            <a:r>
              <a:rPr lang="en-US" sz="3600" b="1" dirty="0">
                <a:solidFill>
                  <a:srgbClr val="FF0000"/>
                </a:solidFill>
              </a:rPr>
              <a:t>Respect her husband</a:t>
            </a:r>
          </a:p>
          <a:p>
            <a:pPr marL="571500" indent="-571500">
              <a:buFont typeface="Wingdings" panose="05000000000000000000" pitchFamily="2" charset="2"/>
              <a:buChar char="Ø"/>
            </a:pPr>
            <a:r>
              <a:rPr lang="en-US" sz="3600" b="1" dirty="0">
                <a:solidFill>
                  <a:schemeClr val="tx2"/>
                </a:solidFill>
              </a:rPr>
              <a:t>For the husband is the head of the wife even as Christ is the head of the church, his body</a:t>
            </a:r>
          </a:p>
        </p:txBody>
      </p:sp>
      <p:sp>
        <p:nvSpPr>
          <p:cNvPr id="3" name="TextBox 2">
            <a:extLst>
              <a:ext uri="{FF2B5EF4-FFF2-40B4-BE49-F238E27FC236}">
                <a16:creationId xmlns:a16="http://schemas.microsoft.com/office/drawing/2014/main" id="{1C8BB854-110C-B1FE-D52F-EBF688792805}"/>
              </a:ext>
            </a:extLst>
          </p:cNvPr>
          <p:cNvSpPr txBox="1"/>
          <p:nvPr/>
        </p:nvSpPr>
        <p:spPr>
          <a:xfrm>
            <a:off x="618737" y="5264518"/>
            <a:ext cx="11767321" cy="2062103"/>
          </a:xfrm>
          <a:prstGeom prst="rect">
            <a:avLst/>
          </a:prstGeom>
          <a:noFill/>
        </p:spPr>
        <p:txBody>
          <a:bodyPr wrap="square" rtlCol="0">
            <a:spAutoFit/>
          </a:bodyPr>
          <a:lstStyle/>
          <a:p>
            <a:r>
              <a:rPr lang="en-US" sz="3200" b="1" dirty="0">
                <a:solidFill>
                  <a:schemeClr val="accent1"/>
                </a:solidFill>
              </a:rPr>
              <a:t>Submission for the wife should be easy if she observes her husband loving her and giving himself up for her like Jesus does for the church. It’s natural for the body to submit to the head.  The church does this in everything.</a:t>
            </a:r>
          </a:p>
        </p:txBody>
      </p:sp>
      <p:sp>
        <p:nvSpPr>
          <p:cNvPr id="6" name="TextBox 5">
            <a:extLst>
              <a:ext uri="{FF2B5EF4-FFF2-40B4-BE49-F238E27FC236}">
                <a16:creationId xmlns:a16="http://schemas.microsoft.com/office/drawing/2014/main" id="{A96C1B31-E339-8024-408B-5E0AB98451EC}"/>
              </a:ext>
            </a:extLst>
          </p:cNvPr>
          <p:cNvSpPr txBox="1"/>
          <p:nvPr/>
        </p:nvSpPr>
        <p:spPr>
          <a:xfrm>
            <a:off x="618737" y="7174224"/>
            <a:ext cx="11767321" cy="1077218"/>
          </a:xfrm>
          <a:prstGeom prst="rect">
            <a:avLst/>
          </a:prstGeom>
          <a:noFill/>
        </p:spPr>
        <p:txBody>
          <a:bodyPr wrap="square" rtlCol="0">
            <a:spAutoFit/>
          </a:bodyPr>
          <a:lstStyle/>
          <a:p>
            <a:r>
              <a:rPr lang="en-US" sz="3200" b="1" dirty="0">
                <a:solidFill>
                  <a:schemeClr val="accent1"/>
                </a:solidFill>
              </a:rPr>
              <a:t>But, even if her husband is not what he should be, the wife should still submit “as to the Lord” </a:t>
            </a:r>
            <a:r>
              <a:rPr lang="en-US" sz="3200" b="1" dirty="0">
                <a:solidFill>
                  <a:srgbClr val="FF0000"/>
                </a:solidFill>
              </a:rPr>
              <a:t>(unless it’s sinful).</a:t>
            </a:r>
          </a:p>
        </p:txBody>
      </p:sp>
    </p:spTree>
    <p:extLst>
      <p:ext uri="{BB962C8B-B14F-4D97-AF65-F5344CB8AC3E}">
        <p14:creationId xmlns:p14="http://schemas.microsoft.com/office/powerpoint/2010/main" val="2022509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84643D-722B-771A-6782-325811870E81}"/>
              </a:ext>
            </a:extLst>
          </p:cNvPr>
          <p:cNvSpPr txBox="1"/>
          <p:nvPr/>
        </p:nvSpPr>
        <p:spPr>
          <a:xfrm>
            <a:off x="501270" y="940886"/>
            <a:ext cx="11767321" cy="5400581"/>
          </a:xfrm>
          <a:prstGeom prst="rect">
            <a:avLst/>
          </a:prstGeom>
          <a:noFill/>
        </p:spPr>
        <p:txBody>
          <a:bodyPr wrap="square">
            <a:spAutoFit/>
          </a:bodyPr>
          <a:lstStyle/>
          <a:p>
            <a:pPr>
              <a:lnSpc>
                <a:spcPct val="98000"/>
              </a:lnSpc>
            </a:pPr>
            <a:r>
              <a:rPr lang="en-US" sz="3200" dirty="0">
                <a:solidFill>
                  <a:schemeClr val="accent1"/>
                </a:solidFill>
              </a:rPr>
              <a:t>Philippians 2:</a:t>
            </a:r>
          </a:p>
          <a:p>
            <a:pPr>
              <a:lnSpc>
                <a:spcPct val="98000"/>
              </a:lnSpc>
            </a:pPr>
            <a:r>
              <a:rPr lang="en-US" sz="3200" dirty="0">
                <a:solidFill>
                  <a:srgbClr val="008AE6"/>
                </a:solidFill>
              </a:rPr>
              <a:t>5</a:t>
            </a:r>
            <a:r>
              <a:rPr lang="en-US" sz="3200" dirty="0">
                <a:solidFill>
                  <a:schemeClr val="accent1"/>
                </a:solidFill>
              </a:rPr>
              <a:t> Have this mind among yourselves, which is yours in </a:t>
            </a:r>
            <a:r>
              <a:rPr lang="en-US" sz="3200" b="1" dirty="0">
                <a:solidFill>
                  <a:srgbClr val="FF0000"/>
                </a:solidFill>
              </a:rPr>
              <a:t>Christ Jesus</a:t>
            </a:r>
            <a:r>
              <a:rPr lang="en-US" sz="3200" dirty="0">
                <a:solidFill>
                  <a:schemeClr val="accent1"/>
                </a:solidFill>
              </a:rPr>
              <a:t>, </a:t>
            </a:r>
            <a:r>
              <a:rPr lang="en-US" sz="3200" dirty="0">
                <a:solidFill>
                  <a:srgbClr val="008AE6"/>
                </a:solidFill>
              </a:rPr>
              <a:t>6</a:t>
            </a:r>
            <a:r>
              <a:rPr lang="en-US" sz="3200" dirty="0">
                <a:solidFill>
                  <a:schemeClr val="accent1"/>
                </a:solidFill>
              </a:rPr>
              <a:t> who, </a:t>
            </a:r>
            <a:r>
              <a:rPr lang="en-US" sz="3200" b="1" dirty="0">
                <a:solidFill>
                  <a:srgbClr val="FF0000"/>
                </a:solidFill>
              </a:rPr>
              <a:t>though he was in the form of God, did not count equality with God a thing to be grasped, </a:t>
            </a:r>
            <a:r>
              <a:rPr lang="en-US" sz="3200" dirty="0">
                <a:solidFill>
                  <a:srgbClr val="008AE6"/>
                </a:solidFill>
              </a:rPr>
              <a:t>7</a:t>
            </a:r>
            <a:r>
              <a:rPr lang="en-US" sz="3200" b="1" dirty="0">
                <a:solidFill>
                  <a:srgbClr val="FF0000"/>
                </a:solidFill>
              </a:rPr>
              <a:t> but emptied himself</a:t>
            </a:r>
            <a:r>
              <a:rPr lang="en-US" sz="3200" dirty="0">
                <a:solidFill>
                  <a:schemeClr val="accent1"/>
                </a:solidFill>
              </a:rPr>
              <a:t>, by taking the form of a servant, being born in the likeness of men. </a:t>
            </a:r>
            <a:r>
              <a:rPr lang="en-US" sz="3200" dirty="0">
                <a:solidFill>
                  <a:srgbClr val="008AE6"/>
                </a:solidFill>
              </a:rPr>
              <a:t>8 </a:t>
            </a:r>
            <a:r>
              <a:rPr lang="en-US" sz="3200" dirty="0">
                <a:solidFill>
                  <a:schemeClr val="accent1"/>
                </a:solidFill>
              </a:rPr>
              <a:t>And being found in human form, he </a:t>
            </a:r>
            <a:r>
              <a:rPr lang="en-US" sz="3200" b="1" dirty="0">
                <a:solidFill>
                  <a:srgbClr val="FF0000"/>
                </a:solidFill>
              </a:rPr>
              <a:t>humbled himself</a:t>
            </a:r>
            <a:r>
              <a:rPr lang="en-US" sz="3200" b="1" dirty="0">
                <a:solidFill>
                  <a:schemeClr val="accent1"/>
                </a:solidFill>
              </a:rPr>
              <a:t> </a:t>
            </a:r>
            <a:r>
              <a:rPr lang="en-US" sz="3200" dirty="0">
                <a:solidFill>
                  <a:schemeClr val="accent1"/>
                </a:solidFill>
              </a:rPr>
              <a:t>by </a:t>
            </a:r>
            <a:r>
              <a:rPr lang="en-US" sz="3200" b="1" dirty="0">
                <a:solidFill>
                  <a:srgbClr val="FF0000"/>
                </a:solidFill>
              </a:rPr>
              <a:t>becoming obedient </a:t>
            </a:r>
            <a:r>
              <a:rPr lang="en-US" sz="3200" dirty="0">
                <a:solidFill>
                  <a:schemeClr val="accent1"/>
                </a:solidFill>
              </a:rPr>
              <a:t>to the point of death, even death on a cross. </a:t>
            </a:r>
            <a:r>
              <a:rPr lang="en-US" sz="3200" dirty="0">
                <a:solidFill>
                  <a:srgbClr val="008AE6"/>
                </a:solidFill>
              </a:rPr>
              <a:t>9</a:t>
            </a:r>
            <a:r>
              <a:rPr lang="en-US" sz="3200" dirty="0">
                <a:solidFill>
                  <a:schemeClr val="accent1"/>
                </a:solidFill>
              </a:rPr>
              <a:t> </a:t>
            </a:r>
            <a:r>
              <a:rPr lang="en-US" sz="3200" b="1" dirty="0">
                <a:solidFill>
                  <a:srgbClr val="7030A0"/>
                </a:solidFill>
              </a:rPr>
              <a:t>Therefore God has highly exalted him and bestowed on him </a:t>
            </a:r>
            <a:r>
              <a:rPr lang="en-US" sz="3200" dirty="0">
                <a:solidFill>
                  <a:schemeClr val="accent1"/>
                </a:solidFill>
              </a:rPr>
              <a:t>the name that is above every name, </a:t>
            </a:r>
            <a:r>
              <a:rPr lang="en-US" sz="3200" dirty="0">
                <a:solidFill>
                  <a:srgbClr val="008AE6"/>
                </a:solidFill>
              </a:rPr>
              <a:t>10</a:t>
            </a:r>
            <a:r>
              <a:rPr lang="en-US" sz="3200" dirty="0">
                <a:solidFill>
                  <a:schemeClr val="accent1"/>
                </a:solidFill>
              </a:rPr>
              <a:t> so that at the name of Jesus every knee should bow, in heaven and on earth and under the earth, </a:t>
            </a:r>
            <a:r>
              <a:rPr lang="en-US" sz="3200" dirty="0">
                <a:solidFill>
                  <a:srgbClr val="008AE6"/>
                </a:solidFill>
              </a:rPr>
              <a:t>11 </a:t>
            </a:r>
            <a:r>
              <a:rPr lang="en-US" sz="3200" dirty="0">
                <a:solidFill>
                  <a:schemeClr val="accent1"/>
                </a:solidFill>
              </a:rPr>
              <a:t>and every tongue confess that Jesus Christ is Lord, to the glory of God the Father.</a:t>
            </a:r>
            <a:endParaRPr lang="en-US" sz="3200" b="1" dirty="0">
              <a:solidFill>
                <a:schemeClr val="accent1"/>
              </a:solidFill>
            </a:endParaRPr>
          </a:p>
        </p:txBody>
      </p:sp>
      <p:sp>
        <p:nvSpPr>
          <p:cNvPr id="6" name="TextBox 5">
            <a:extLst>
              <a:ext uri="{FF2B5EF4-FFF2-40B4-BE49-F238E27FC236}">
                <a16:creationId xmlns:a16="http://schemas.microsoft.com/office/drawing/2014/main" id="{2D65DF2E-F349-8D65-F98F-13E2C2B9144D}"/>
              </a:ext>
            </a:extLst>
          </p:cNvPr>
          <p:cNvSpPr txBox="1"/>
          <p:nvPr/>
        </p:nvSpPr>
        <p:spPr>
          <a:xfrm>
            <a:off x="831295" y="149803"/>
            <a:ext cx="11478655" cy="707886"/>
          </a:xfrm>
          <a:prstGeom prst="rect">
            <a:avLst/>
          </a:prstGeom>
          <a:noFill/>
        </p:spPr>
        <p:txBody>
          <a:bodyPr wrap="none" rtlCol="0">
            <a:spAutoFit/>
          </a:bodyPr>
          <a:lstStyle/>
          <a:p>
            <a:r>
              <a:rPr lang="en-US" sz="4000" b="1" dirty="0">
                <a:solidFill>
                  <a:srgbClr val="2D2D8A"/>
                </a:solidFill>
                <a:latin typeface="Calibri" panose="020F0502020204030204" pitchFamily="34" charset="0"/>
                <a:ea typeface="Calibri" panose="020F0502020204030204" pitchFamily="34" charset="0"/>
                <a:cs typeface="Calibri" panose="020F0502020204030204" pitchFamily="34" charset="0"/>
              </a:rPr>
              <a:t>Another “Jesus Model” That Can Be Applied to Wives</a:t>
            </a:r>
          </a:p>
        </p:txBody>
      </p:sp>
      <p:sp>
        <p:nvSpPr>
          <p:cNvPr id="2" name="TextBox 1">
            <a:extLst>
              <a:ext uri="{FF2B5EF4-FFF2-40B4-BE49-F238E27FC236}">
                <a16:creationId xmlns:a16="http://schemas.microsoft.com/office/drawing/2014/main" id="{53A2B64A-CE9A-51A8-FC09-3E51552044B8}"/>
              </a:ext>
            </a:extLst>
          </p:cNvPr>
          <p:cNvSpPr txBox="1"/>
          <p:nvPr/>
        </p:nvSpPr>
        <p:spPr>
          <a:xfrm>
            <a:off x="501270" y="6341467"/>
            <a:ext cx="11937626" cy="677108"/>
          </a:xfrm>
          <a:prstGeom prst="rect">
            <a:avLst/>
          </a:prstGeom>
          <a:noFill/>
        </p:spPr>
        <p:txBody>
          <a:bodyPr wrap="square" rtlCol="0">
            <a:spAutoFit/>
          </a:bodyPr>
          <a:lstStyle/>
          <a:p>
            <a:r>
              <a:rPr lang="en-US" sz="3800" b="1" dirty="0">
                <a:solidFill>
                  <a:srgbClr val="FF0000"/>
                </a:solidFill>
              </a:rPr>
              <a:t>Jesus submitted to the Father although He was His equal!</a:t>
            </a:r>
          </a:p>
        </p:txBody>
      </p:sp>
      <p:sp>
        <p:nvSpPr>
          <p:cNvPr id="4" name="TextBox 3">
            <a:extLst>
              <a:ext uri="{FF2B5EF4-FFF2-40B4-BE49-F238E27FC236}">
                <a16:creationId xmlns:a16="http://schemas.microsoft.com/office/drawing/2014/main" id="{CFFFF02C-26DA-DC9C-858B-147EF935F4C3}"/>
              </a:ext>
            </a:extLst>
          </p:cNvPr>
          <p:cNvSpPr txBox="1"/>
          <p:nvPr/>
        </p:nvSpPr>
        <p:spPr>
          <a:xfrm>
            <a:off x="501270" y="7004979"/>
            <a:ext cx="11937626" cy="1261884"/>
          </a:xfrm>
          <a:prstGeom prst="rect">
            <a:avLst/>
          </a:prstGeom>
          <a:noFill/>
        </p:spPr>
        <p:txBody>
          <a:bodyPr wrap="square" rtlCol="0">
            <a:spAutoFit/>
          </a:bodyPr>
          <a:lstStyle/>
          <a:p>
            <a:pPr algn="ctr"/>
            <a:r>
              <a:rPr lang="en-US" sz="3800" b="1" dirty="0">
                <a:solidFill>
                  <a:schemeClr val="accent6"/>
                </a:solidFill>
              </a:rPr>
              <a:t>Jesus demonstrated both sacrificial headship over His body (the church), but also sacrificial submission to God</a:t>
            </a:r>
          </a:p>
        </p:txBody>
      </p:sp>
      <p:sp>
        <p:nvSpPr>
          <p:cNvPr id="7" name="TextBox 6">
            <a:extLst>
              <a:ext uri="{FF2B5EF4-FFF2-40B4-BE49-F238E27FC236}">
                <a16:creationId xmlns:a16="http://schemas.microsoft.com/office/drawing/2014/main" id="{F10BA058-B8B2-5F9A-F928-B6C2ED20D851}"/>
              </a:ext>
            </a:extLst>
          </p:cNvPr>
          <p:cNvSpPr txBox="1"/>
          <p:nvPr/>
        </p:nvSpPr>
        <p:spPr>
          <a:xfrm>
            <a:off x="501270" y="4313230"/>
            <a:ext cx="11937626" cy="2062103"/>
          </a:xfrm>
          <a:prstGeom prst="rect">
            <a:avLst/>
          </a:prstGeom>
          <a:solidFill>
            <a:schemeClr val="bg1"/>
          </a:solidFill>
          <a:ln>
            <a:solidFill>
              <a:srgbClr val="000000"/>
            </a:solidFill>
          </a:ln>
        </p:spPr>
        <p:txBody>
          <a:bodyPr wrap="square" rtlCol="0">
            <a:spAutoFit/>
          </a:bodyPr>
          <a:lstStyle/>
          <a:p>
            <a:r>
              <a:rPr lang="en-US" sz="3200" b="1" dirty="0">
                <a:solidFill>
                  <a:schemeClr val="accent1"/>
                </a:solidFill>
              </a:rPr>
              <a:t>1 Cor. 11:3:</a:t>
            </a:r>
          </a:p>
          <a:p>
            <a:r>
              <a:rPr lang="en-US" sz="3200" b="1" i="1" dirty="0">
                <a:solidFill>
                  <a:schemeClr val="accent1"/>
                </a:solidFill>
              </a:rPr>
              <a:t>“But I want you to understand that the </a:t>
            </a:r>
            <a:r>
              <a:rPr lang="en-US" sz="3200" b="1" i="1" u="sng" dirty="0">
                <a:solidFill>
                  <a:schemeClr val="accent1"/>
                </a:solidFill>
              </a:rPr>
              <a:t>head of every man </a:t>
            </a:r>
            <a:r>
              <a:rPr lang="en-US" sz="3200" b="1" i="1" dirty="0">
                <a:solidFill>
                  <a:schemeClr val="accent1"/>
                </a:solidFill>
              </a:rPr>
              <a:t>is Christ, the </a:t>
            </a:r>
            <a:r>
              <a:rPr lang="en-US" sz="3200" b="1" i="1" u="sng" dirty="0">
                <a:solidFill>
                  <a:schemeClr val="accent1"/>
                </a:solidFill>
              </a:rPr>
              <a:t>head of a wife </a:t>
            </a:r>
            <a:r>
              <a:rPr lang="en-US" sz="3200" b="1" i="1" dirty="0">
                <a:solidFill>
                  <a:schemeClr val="accent1"/>
                </a:solidFill>
              </a:rPr>
              <a:t>is her husband, and the </a:t>
            </a:r>
            <a:r>
              <a:rPr lang="en-US" sz="3200" b="1" i="1" u="sng" dirty="0">
                <a:solidFill>
                  <a:schemeClr val="accent1"/>
                </a:solidFill>
              </a:rPr>
              <a:t>head of Christ </a:t>
            </a:r>
            <a:r>
              <a:rPr lang="en-US" sz="3200" b="1" i="1" dirty="0">
                <a:solidFill>
                  <a:schemeClr val="accent1"/>
                </a:solidFill>
              </a:rPr>
              <a:t>is God.”</a:t>
            </a:r>
          </a:p>
          <a:p>
            <a:r>
              <a:rPr lang="en-US" sz="3200" b="1" dirty="0">
                <a:solidFill>
                  <a:srgbClr val="7030A0"/>
                </a:solidFill>
              </a:rPr>
              <a:t>This is God’s “ranking,” but it says nothing about value or ability.</a:t>
            </a:r>
          </a:p>
        </p:txBody>
      </p:sp>
      <p:sp>
        <p:nvSpPr>
          <p:cNvPr id="5" name="TextBox 4">
            <a:extLst>
              <a:ext uri="{FF2B5EF4-FFF2-40B4-BE49-F238E27FC236}">
                <a16:creationId xmlns:a16="http://schemas.microsoft.com/office/drawing/2014/main" id="{8E7E595A-56DB-C56D-C2BD-3321501477B4}"/>
              </a:ext>
            </a:extLst>
          </p:cNvPr>
          <p:cNvSpPr txBox="1"/>
          <p:nvPr/>
        </p:nvSpPr>
        <p:spPr>
          <a:xfrm>
            <a:off x="501270" y="791582"/>
            <a:ext cx="11937626" cy="3539430"/>
          </a:xfrm>
          <a:prstGeom prst="rect">
            <a:avLst/>
          </a:prstGeom>
          <a:solidFill>
            <a:schemeClr val="bg1"/>
          </a:solidFill>
          <a:ln>
            <a:solidFill>
              <a:srgbClr val="000000"/>
            </a:solidFill>
          </a:ln>
        </p:spPr>
        <p:txBody>
          <a:bodyPr wrap="square" rtlCol="0">
            <a:spAutoFit/>
          </a:bodyPr>
          <a:lstStyle/>
          <a:p>
            <a:r>
              <a:rPr lang="en-US" sz="3200" b="1" dirty="0">
                <a:solidFill>
                  <a:schemeClr val="accent1"/>
                </a:solidFill>
              </a:rPr>
              <a:t>“The Son defers to his Father, taking the subordinate role. The Father accepts the gift, but then exalts the Son to the highest place. Each wishes to please the other; each wishes to exalt the other. Love and honor are given, accepted, and given again. In 1 Corinthians 11:3, Paul says directly what is implied in Philippians 2—namely, that the relationship of the Father and the Son is a pattern for the relationship of husband to wife.” </a:t>
            </a:r>
            <a:r>
              <a:rPr lang="en-US" sz="2400" b="1" dirty="0">
                <a:solidFill>
                  <a:schemeClr val="accent1"/>
                </a:solidFill>
              </a:rPr>
              <a:t>- Tim and Kathy Keller, </a:t>
            </a:r>
            <a:r>
              <a:rPr lang="en-US" sz="2400" b="1" i="1" dirty="0">
                <a:solidFill>
                  <a:schemeClr val="accent1"/>
                </a:solidFill>
              </a:rPr>
              <a:t>The Meaning of Marriage</a:t>
            </a:r>
          </a:p>
        </p:txBody>
      </p:sp>
    </p:spTree>
    <p:extLst>
      <p:ext uri="{BB962C8B-B14F-4D97-AF65-F5344CB8AC3E}">
        <p14:creationId xmlns:p14="http://schemas.microsoft.com/office/powerpoint/2010/main" val="26343439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7"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6DFCDF-8CD2-FC2A-3A73-5B31E4BA33B7}"/>
              </a:ext>
            </a:extLst>
          </p:cNvPr>
          <p:cNvSpPr txBox="1"/>
          <p:nvPr/>
        </p:nvSpPr>
        <p:spPr>
          <a:xfrm>
            <a:off x="1546810" y="101598"/>
            <a:ext cx="9676239" cy="707886"/>
          </a:xfrm>
          <a:prstGeom prst="rect">
            <a:avLst/>
          </a:prstGeom>
          <a:noFill/>
        </p:spPr>
        <p:txBody>
          <a:bodyPr wrap="none" rtlCol="0">
            <a:spAutoFit/>
          </a:bodyPr>
          <a:lstStyle/>
          <a:p>
            <a:r>
              <a:rPr lang="en-US" sz="4000" b="1" dirty="0">
                <a:solidFill>
                  <a:srgbClr val="2D2D8A"/>
                </a:solidFill>
                <a:latin typeface="Calibri" panose="020F0502020204030204" pitchFamily="34" charset="0"/>
                <a:ea typeface="Calibri" panose="020F0502020204030204" pitchFamily="34" charset="0"/>
                <a:cs typeface="Calibri" panose="020F0502020204030204" pitchFamily="34" charset="0"/>
              </a:rPr>
              <a:t>The Model of Jesus and His Body, the Church</a:t>
            </a:r>
          </a:p>
        </p:txBody>
      </p:sp>
      <p:sp>
        <p:nvSpPr>
          <p:cNvPr id="3" name="TextBox 2">
            <a:extLst>
              <a:ext uri="{FF2B5EF4-FFF2-40B4-BE49-F238E27FC236}">
                <a16:creationId xmlns:a16="http://schemas.microsoft.com/office/drawing/2014/main" id="{5984643D-722B-771A-6782-325811870E81}"/>
              </a:ext>
            </a:extLst>
          </p:cNvPr>
          <p:cNvSpPr txBox="1"/>
          <p:nvPr/>
        </p:nvSpPr>
        <p:spPr>
          <a:xfrm>
            <a:off x="501270" y="940886"/>
            <a:ext cx="11767321" cy="7286418"/>
          </a:xfrm>
          <a:prstGeom prst="rect">
            <a:avLst/>
          </a:prstGeom>
          <a:noFill/>
        </p:spPr>
        <p:txBody>
          <a:bodyPr wrap="square">
            <a:spAutoFit/>
          </a:bodyPr>
          <a:lstStyle/>
          <a:p>
            <a:pPr>
              <a:lnSpc>
                <a:spcPct val="98000"/>
              </a:lnSpc>
            </a:pPr>
            <a:r>
              <a:rPr lang="en-US" sz="2900" dirty="0">
                <a:solidFill>
                  <a:srgbClr val="008AE6"/>
                </a:solidFill>
              </a:rPr>
              <a:t>15,18</a:t>
            </a:r>
            <a:r>
              <a:rPr lang="en-US" sz="2900" dirty="0">
                <a:solidFill>
                  <a:schemeClr val="tx2"/>
                </a:solidFill>
              </a:rPr>
              <a:t> Look carefully then how you walk...be filled with the Spirit... </a:t>
            </a:r>
          </a:p>
          <a:p>
            <a:pPr>
              <a:lnSpc>
                <a:spcPct val="98000"/>
              </a:lnSpc>
            </a:pPr>
            <a:r>
              <a:rPr lang="en-US" sz="2900" dirty="0">
                <a:solidFill>
                  <a:srgbClr val="008AE6"/>
                </a:solidFill>
              </a:rPr>
              <a:t>21</a:t>
            </a:r>
            <a:r>
              <a:rPr lang="en-US" sz="2900" dirty="0">
                <a:solidFill>
                  <a:schemeClr val="tx2"/>
                </a:solidFill>
              </a:rPr>
              <a:t> </a:t>
            </a:r>
            <a:r>
              <a:rPr lang="en-US" sz="2800" dirty="0">
                <a:solidFill>
                  <a:schemeClr val="tx2"/>
                </a:solidFill>
              </a:rPr>
              <a:t>submitting to one another out of reverence for Christ.</a:t>
            </a:r>
          </a:p>
          <a:p>
            <a:pPr>
              <a:lnSpc>
                <a:spcPct val="98000"/>
              </a:lnSpc>
            </a:pPr>
            <a:r>
              <a:rPr lang="en-US" sz="2800" dirty="0">
                <a:solidFill>
                  <a:srgbClr val="008AE6"/>
                </a:solidFill>
              </a:rPr>
              <a:t>22</a:t>
            </a:r>
            <a:r>
              <a:rPr lang="en-US" sz="2800" dirty="0">
                <a:solidFill>
                  <a:schemeClr val="tx2"/>
                </a:solidFill>
              </a:rPr>
              <a:t> Wives, submit to your own husbands, as to the Lord. </a:t>
            </a:r>
            <a:r>
              <a:rPr lang="en-US" sz="2800" dirty="0">
                <a:solidFill>
                  <a:srgbClr val="008AE6"/>
                </a:solidFill>
              </a:rPr>
              <a:t>23</a:t>
            </a:r>
            <a:r>
              <a:rPr lang="en-US" sz="2800" dirty="0">
                <a:solidFill>
                  <a:schemeClr val="tx2"/>
                </a:solidFill>
              </a:rPr>
              <a:t> For the husband is the head of the wife even as </a:t>
            </a:r>
            <a:r>
              <a:rPr lang="en-US" sz="2800" dirty="0">
                <a:solidFill>
                  <a:srgbClr val="FF0000"/>
                </a:solidFill>
              </a:rPr>
              <a:t>Christ is the head of the church</a:t>
            </a:r>
            <a:r>
              <a:rPr lang="en-US" sz="2800" dirty="0">
                <a:solidFill>
                  <a:schemeClr val="tx2"/>
                </a:solidFill>
              </a:rPr>
              <a:t>, </a:t>
            </a:r>
            <a:r>
              <a:rPr lang="en-US" sz="2800" u="sng" dirty="0">
                <a:solidFill>
                  <a:schemeClr val="tx2"/>
                </a:solidFill>
              </a:rPr>
              <a:t>his body</a:t>
            </a:r>
            <a:r>
              <a:rPr lang="en-US" sz="2800" dirty="0">
                <a:solidFill>
                  <a:schemeClr val="tx2"/>
                </a:solidFill>
              </a:rPr>
              <a:t>, </a:t>
            </a:r>
            <a:r>
              <a:rPr lang="en-US" sz="2800" dirty="0">
                <a:solidFill>
                  <a:srgbClr val="FF0000"/>
                </a:solidFill>
              </a:rPr>
              <a:t>and is himself its Savior.</a:t>
            </a:r>
            <a:r>
              <a:rPr lang="en-US" sz="2800" dirty="0">
                <a:solidFill>
                  <a:schemeClr val="tx2"/>
                </a:solidFill>
              </a:rPr>
              <a:t> </a:t>
            </a:r>
            <a:r>
              <a:rPr lang="en-US" sz="2800" dirty="0">
                <a:solidFill>
                  <a:srgbClr val="008AE6"/>
                </a:solidFill>
              </a:rPr>
              <a:t>24</a:t>
            </a:r>
            <a:r>
              <a:rPr lang="en-US" sz="2800" dirty="0">
                <a:solidFill>
                  <a:schemeClr val="tx2"/>
                </a:solidFill>
              </a:rPr>
              <a:t> Now as the church submits to Christ, so also wives should submit in everything to their husbands. </a:t>
            </a:r>
            <a:r>
              <a:rPr lang="en-US" sz="2800" dirty="0">
                <a:solidFill>
                  <a:srgbClr val="008AE6"/>
                </a:solidFill>
              </a:rPr>
              <a:t>25</a:t>
            </a:r>
            <a:r>
              <a:rPr lang="en-US" sz="2800" dirty="0">
                <a:solidFill>
                  <a:schemeClr val="tx2"/>
                </a:solidFill>
              </a:rPr>
              <a:t> Husbands, love your wives, as </a:t>
            </a:r>
            <a:r>
              <a:rPr lang="en-US" sz="2800" dirty="0">
                <a:solidFill>
                  <a:srgbClr val="FF0000"/>
                </a:solidFill>
              </a:rPr>
              <a:t>Christ loved the church </a:t>
            </a:r>
            <a:r>
              <a:rPr lang="en-US" sz="2800" dirty="0">
                <a:solidFill>
                  <a:schemeClr val="tx2"/>
                </a:solidFill>
              </a:rPr>
              <a:t>and </a:t>
            </a:r>
            <a:r>
              <a:rPr lang="en-US" sz="2800" dirty="0">
                <a:solidFill>
                  <a:srgbClr val="FF0000"/>
                </a:solidFill>
              </a:rPr>
              <a:t>gave himself up for her</a:t>
            </a:r>
            <a:r>
              <a:rPr lang="en-US" sz="2800" dirty="0">
                <a:solidFill>
                  <a:schemeClr val="tx2"/>
                </a:solidFill>
              </a:rPr>
              <a:t>, </a:t>
            </a:r>
            <a:r>
              <a:rPr lang="en-US" sz="2800" dirty="0">
                <a:solidFill>
                  <a:srgbClr val="008AE6"/>
                </a:solidFill>
              </a:rPr>
              <a:t>26</a:t>
            </a:r>
            <a:r>
              <a:rPr lang="en-US" sz="2800" dirty="0">
                <a:solidFill>
                  <a:schemeClr val="tx2"/>
                </a:solidFill>
              </a:rPr>
              <a:t> </a:t>
            </a:r>
            <a:r>
              <a:rPr lang="en-US" sz="2800" dirty="0">
                <a:solidFill>
                  <a:srgbClr val="FF0000"/>
                </a:solidFill>
              </a:rPr>
              <a:t>that he might sanctify her</a:t>
            </a:r>
            <a:r>
              <a:rPr lang="en-US" sz="2800" dirty="0">
                <a:solidFill>
                  <a:schemeClr val="tx2"/>
                </a:solidFill>
              </a:rPr>
              <a:t>, </a:t>
            </a:r>
            <a:r>
              <a:rPr lang="en-US" sz="2800" dirty="0">
                <a:solidFill>
                  <a:srgbClr val="FF0000"/>
                </a:solidFill>
              </a:rPr>
              <a:t>having cleansed her by the washing of water with the word</a:t>
            </a:r>
            <a:r>
              <a:rPr lang="en-US" sz="2800" dirty="0">
                <a:solidFill>
                  <a:schemeClr val="tx2"/>
                </a:solidFill>
              </a:rPr>
              <a:t>, </a:t>
            </a:r>
            <a:r>
              <a:rPr lang="en-US" sz="2800" dirty="0">
                <a:solidFill>
                  <a:srgbClr val="008AE6"/>
                </a:solidFill>
              </a:rPr>
              <a:t>27</a:t>
            </a:r>
            <a:r>
              <a:rPr lang="en-US" sz="2800" dirty="0">
                <a:solidFill>
                  <a:schemeClr val="tx2"/>
                </a:solidFill>
              </a:rPr>
              <a:t> </a:t>
            </a:r>
            <a:r>
              <a:rPr lang="en-US" sz="2800" dirty="0">
                <a:solidFill>
                  <a:srgbClr val="FF0000"/>
                </a:solidFill>
              </a:rPr>
              <a:t>so that he might present the church to himself in splendor, without spot or wrinkle or any such thing, that she might be holy and without blemish. </a:t>
            </a:r>
            <a:r>
              <a:rPr lang="en-US" sz="2800" dirty="0">
                <a:solidFill>
                  <a:srgbClr val="008AE6"/>
                </a:solidFill>
              </a:rPr>
              <a:t>28</a:t>
            </a:r>
            <a:r>
              <a:rPr lang="en-US" sz="2800" dirty="0">
                <a:solidFill>
                  <a:schemeClr val="tx2"/>
                </a:solidFill>
              </a:rPr>
              <a:t> In the same way husbands should love their wives as their </a:t>
            </a:r>
            <a:r>
              <a:rPr lang="en-US" sz="2800" u="sng" dirty="0">
                <a:solidFill>
                  <a:schemeClr val="tx2"/>
                </a:solidFill>
              </a:rPr>
              <a:t>own bodies</a:t>
            </a:r>
            <a:r>
              <a:rPr lang="en-US" sz="2800" dirty="0">
                <a:solidFill>
                  <a:schemeClr val="tx2"/>
                </a:solidFill>
              </a:rPr>
              <a:t>. He who loves his wife loves himself. </a:t>
            </a:r>
            <a:r>
              <a:rPr lang="en-US" sz="2800" dirty="0">
                <a:solidFill>
                  <a:srgbClr val="008AE6"/>
                </a:solidFill>
              </a:rPr>
              <a:t>29</a:t>
            </a:r>
            <a:r>
              <a:rPr lang="en-US" sz="2800" dirty="0">
                <a:solidFill>
                  <a:schemeClr val="tx2"/>
                </a:solidFill>
              </a:rPr>
              <a:t> For no one ever hated his </a:t>
            </a:r>
            <a:r>
              <a:rPr lang="en-US" sz="2800" u="sng" dirty="0">
                <a:solidFill>
                  <a:schemeClr val="tx2"/>
                </a:solidFill>
              </a:rPr>
              <a:t>own flesh</a:t>
            </a:r>
            <a:r>
              <a:rPr lang="en-US" sz="2800" dirty="0">
                <a:solidFill>
                  <a:schemeClr val="tx2"/>
                </a:solidFill>
              </a:rPr>
              <a:t>, but </a:t>
            </a:r>
            <a:r>
              <a:rPr lang="en-US" sz="2800" dirty="0">
                <a:solidFill>
                  <a:srgbClr val="FF0000"/>
                </a:solidFill>
              </a:rPr>
              <a:t>nourishes and cherishes it, just as Christ does the church,</a:t>
            </a:r>
            <a:r>
              <a:rPr lang="en-US" sz="2800" dirty="0">
                <a:solidFill>
                  <a:schemeClr val="tx2"/>
                </a:solidFill>
              </a:rPr>
              <a:t> </a:t>
            </a:r>
            <a:r>
              <a:rPr lang="en-US" sz="2800" dirty="0">
                <a:solidFill>
                  <a:srgbClr val="008AE6"/>
                </a:solidFill>
              </a:rPr>
              <a:t>30</a:t>
            </a:r>
            <a:r>
              <a:rPr lang="en-US" sz="2800" dirty="0">
                <a:solidFill>
                  <a:schemeClr val="tx2"/>
                </a:solidFill>
              </a:rPr>
              <a:t> </a:t>
            </a:r>
            <a:r>
              <a:rPr lang="en-US" sz="2800" dirty="0">
                <a:solidFill>
                  <a:srgbClr val="FF0000"/>
                </a:solidFill>
              </a:rPr>
              <a:t>because we are members of </a:t>
            </a:r>
            <a:r>
              <a:rPr lang="en-US" sz="2800" u="sng" dirty="0">
                <a:solidFill>
                  <a:srgbClr val="FF0000"/>
                </a:solidFill>
              </a:rPr>
              <a:t>his body</a:t>
            </a:r>
            <a:r>
              <a:rPr lang="en-US" sz="2800" dirty="0">
                <a:solidFill>
                  <a:srgbClr val="FF0000"/>
                </a:solidFill>
              </a:rPr>
              <a:t>.</a:t>
            </a:r>
            <a:r>
              <a:rPr lang="en-US" sz="2800" dirty="0">
                <a:solidFill>
                  <a:schemeClr val="tx2"/>
                </a:solidFill>
              </a:rPr>
              <a:t> </a:t>
            </a:r>
            <a:r>
              <a:rPr lang="en-US" sz="2800" dirty="0">
                <a:solidFill>
                  <a:srgbClr val="008AE6"/>
                </a:solidFill>
              </a:rPr>
              <a:t>31</a:t>
            </a:r>
            <a:r>
              <a:rPr lang="en-US" sz="2800" dirty="0">
                <a:solidFill>
                  <a:schemeClr val="tx2"/>
                </a:solidFill>
              </a:rPr>
              <a:t> “Therefore a man shall leave his father and mother and hold fast to his wife, and the two shall become </a:t>
            </a:r>
            <a:r>
              <a:rPr lang="en-US" sz="2800" u="sng" dirty="0">
                <a:solidFill>
                  <a:schemeClr val="tx2"/>
                </a:solidFill>
              </a:rPr>
              <a:t>one flesh</a:t>
            </a:r>
            <a:r>
              <a:rPr lang="en-US" sz="2800" dirty="0">
                <a:solidFill>
                  <a:schemeClr val="tx2"/>
                </a:solidFill>
              </a:rPr>
              <a:t>.” </a:t>
            </a:r>
            <a:r>
              <a:rPr lang="en-US" sz="2800" dirty="0">
                <a:solidFill>
                  <a:srgbClr val="008AE6"/>
                </a:solidFill>
              </a:rPr>
              <a:t>32</a:t>
            </a:r>
            <a:r>
              <a:rPr lang="en-US" sz="2800" dirty="0">
                <a:solidFill>
                  <a:schemeClr val="tx2"/>
                </a:solidFill>
              </a:rPr>
              <a:t> This mystery is profound, and I am saying that it refers to Christ and the church. </a:t>
            </a:r>
            <a:r>
              <a:rPr lang="en-US" sz="2800" dirty="0">
                <a:solidFill>
                  <a:srgbClr val="008AE6"/>
                </a:solidFill>
              </a:rPr>
              <a:t>33</a:t>
            </a:r>
            <a:r>
              <a:rPr lang="en-US" sz="2800" dirty="0">
                <a:solidFill>
                  <a:schemeClr val="tx2"/>
                </a:solidFill>
              </a:rPr>
              <a:t> However, let each one of you love his wife as himself, and let the wife see that she respects her husband.</a:t>
            </a:r>
          </a:p>
        </p:txBody>
      </p:sp>
    </p:spTree>
    <p:extLst>
      <p:ext uri="{BB962C8B-B14F-4D97-AF65-F5344CB8AC3E}">
        <p14:creationId xmlns:p14="http://schemas.microsoft.com/office/powerpoint/2010/main" val="426139609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70A7D9-7630-EE89-F5FF-EC9650B75989}"/>
              </a:ext>
            </a:extLst>
          </p:cNvPr>
          <p:cNvSpPr txBox="1"/>
          <p:nvPr/>
        </p:nvSpPr>
        <p:spPr>
          <a:xfrm>
            <a:off x="861330" y="790310"/>
            <a:ext cx="11767321" cy="7294305"/>
          </a:xfrm>
          <a:prstGeom prst="rect">
            <a:avLst/>
          </a:prstGeom>
          <a:solidFill>
            <a:schemeClr val="bg1"/>
          </a:solidFill>
        </p:spPr>
        <p:txBody>
          <a:bodyPr wrap="square" rtlCol="0">
            <a:spAutoFit/>
          </a:bodyPr>
          <a:lstStyle/>
          <a:p>
            <a:pPr marL="571500" indent="-571500">
              <a:buFont typeface="Wingdings" panose="05000000000000000000" pitchFamily="2" charset="2"/>
              <a:buChar char="Ø"/>
            </a:pPr>
            <a:r>
              <a:rPr lang="en-US" sz="3600" b="1" dirty="0">
                <a:solidFill>
                  <a:schemeClr val="accent1"/>
                </a:solidFill>
              </a:rPr>
              <a:t>Christ is:</a:t>
            </a:r>
          </a:p>
          <a:p>
            <a:pPr marL="1028700" lvl="1" indent="-571500">
              <a:buFont typeface="Arial" panose="020B0604020202020204" pitchFamily="34" charset="0"/>
              <a:buChar char="•"/>
            </a:pPr>
            <a:r>
              <a:rPr lang="en-US" sz="3600" b="1" dirty="0">
                <a:solidFill>
                  <a:schemeClr val="accent1"/>
                </a:solidFill>
              </a:rPr>
              <a:t>The head of the church (who are members of His body)</a:t>
            </a:r>
          </a:p>
          <a:p>
            <a:pPr marL="1028700" lvl="1" indent="-571500">
              <a:buFont typeface="Arial" panose="020B0604020202020204" pitchFamily="34" charset="0"/>
              <a:buChar char="•"/>
            </a:pPr>
            <a:r>
              <a:rPr lang="en-US" sz="3600" b="1" dirty="0">
                <a:solidFill>
                  <a:schemeClr val="accent1"/>
                </a:solidFill>
              </a:rPr>
              <a:t>The Savior of His body (the church)</a:t>
            </a:r>
          </a:p>
          <a:p>
            <a:pPr marL="571500" indent="-571500">
              <a:buFont typeface="Wingdings" panose="05000000000000000000" pitchFamily="2" charset="2"/>
              <a:buChar char="Ø"/>
            </a:pPr>
            <a:r>
              <a:rPr lang="en-US" sz="3600" b="1" dirty="0">
                <a:solidFill>
                  <a:schemeClr val="accent1"/>
                </a:solidFill>
              </a:rPr>
              <a:t>Christ (did this):</a:t>
            </a:r>
          </a:p>
          <a:p>
            <a:pPr marL="1028700" lvl="1" indent="-571500">
              <a:buFont typeface="Arial" panose="020B0604020202020204" pitchFamily="34" charset="0"/>
              <a:buChar char="•"/>
            </a:pPr>
            <a:r>
              <a:rPr lang="en-US" sz="3600" b="1" dirty="0">
                <a:solidFill>
                  <a:schemeClr val="accent1"/>
                </a:solidFill>
              </a:rPr>
              <a:t>Loved the church</a:t>
            </a:r>
          </a:p>
          <a:p>
            <a:pPr marL="1028700" lvl="1" indent="-571500">
              <a:buFont typeface="Arial" panose="020B0604020202020204" pitchFamily="34" charset="0"/>
              <a:buChar char="•"/>
            </a:pPr>
            <a:r>
              <a:rPr lang="en-US" sz="3600" b="1" dirty="0">
                <a:solidFill>
                  <a:schemeClr val="accent1"/>
                </a:solidFill>
              </a:rPr>
              <a:t>Gave Himself up for the church</a:t>
            </a:r>
          </a:p>
          <a:p>
            <a:pPr marL="571500" indent="-571500">
              <a:buFont typeface="Wingdings" panose="05000000000000000000" pitchFamily="2" charset="2"/>
              <a:buChar char="Ø"/>
            </a:pPr>
            <a:r>
              <a:rPr lang="en-US" sz="3600" b="1" dirty="0">
                <a:solidFill>
                  <a:schemeClr val="accent1"/>
                </a:solidFill>
              </a:rPr>
              <a:t>So that:</a:t>
            </a:r>
          </a:p>
          <a:p>
            <a:pPr marL="1028700" lvl="1" indent="-571500">
              <a:buFont typeface="Arial" panose="020B0604020202020204" pitchFamily="34" charset="0"/>
              <a:buChar char="•"/>
            </a:pPr>
            <a:r>
              <a:rPr lang="en-US" sz="3600" b="1" dirty="0">
                <a:solidFill>
                  <a:schemeClr val="accent1"/>
                </a:solidFill>
              </a:rPr>
              <a:t>He might sanctify the church</a:t>
            </a:r>
          </a:p>
          <a:p>
            <a:pPr marL="1028700" lvl="1" indent="-571500">
              <a:buFont typeface="Arial" panose="020B0604020202020204" pitchFamily="34" charset="0"/>
              <a:buChar char="•"/>
            </a:pPr>
            <a:r>
              <a:rPr lang="en-US" sz="3600" b="1" dirty="0">
                <a:solidFill>
                  <a:schemeClr val="accent1"/>
                </a:solidFill>
              </a:rPr>
              <a:t>He might present the church to Himself</a:t>
            </a:r>
          </a:p>
          <a:p>
            <a:pPr marL="1485900" lvl="2" indent="-571500">
              <a:buFont typeface="Wingdings" panose="05000000000000000000" pitchFamily="2" charset="2"/>
              <a:buChar char="ü"/>
            </a:pPr>
            <a:r>
              <a:rPr lang="en-US" sz="3200" b="1" dirty="0">
                <a:solidFill>
                  <a:schemeClr val="accent1"/>
                </a:solidFill>
              </a:rPr>
              <a:t>In splendor</a:t>
            </a:r>
          </a:p>
          <a:p>
            <a:pPr marL="1485900" lvl="2" indent="-571500">
              <a:buFont typeface="Wingdings" panose="05000000000000000000" pitchFamily="2" charset="2"/>
              <a:buChar char="ü"/>
            </a:pPr>
            <a:r>
              <a:rPr lang="en-US" sz="3200" b="1" dirty="0">
                <a:solidFill>
                  <a:schemeClr val="accent1"/>
                </a:solidFill>
              </a:rPr>
              <a:t>Without spot or wrinkle or any such thing</a:t>
            </a:r>
          </a:p>
          <a:p>
            <a:pPr marL="1485900" lvl="2" indent="-571500">
              <a:buFont typeface="Wingdings" panose="05000000000000000000" pitchFamily="2" charset="2"/>
              <a:buChar char="ü"/>
            </a:pPr>
            <a:r>
              <a:rPr lang="en-US" sz="3200" b="1" dirty="0">
                <a:solidFill>
                  <a:schemeClr val="accent1"/>
                </a:solidFill>
              </a:rPr>
              <a:t>Holy and without blemish.</a:t>
            </a:r>
          </a:p>
          <a:p>
            <a:pPr marL="571500" indent="-571500">
              <a:buFont typeface="Wingdings" panose="05000000000000000000" pitchFamily="2" charset="2"/>
              <a:buChar char="Ø"/>
            </a:pPr>
            <a:r>
              <a:rPr lang="en-US" sz="3600" b="1" dirty="0">
                <a:solidFill>
                  <a:schemeClr val="accent1"/>
                </a:solidFill>
              </a:rPr>
              <a:t>Christ nourishes &amp; cherishes the church as His own body</a:t>
            </a:r>
          </a:p>
        </p:txBody>
      </p:sp>
      <p:sp>
        <p:nvSpPr>
          <p:cNvPr id="3" name="TextBox 2">
            <a:extLst>
              <a:ext uri="{FF2B5EF4-FFF2-40B4-BE49-F238E27FC236}">
                <a16:creationId xmlns:a16="http://schemas.microsoft.com/office/drawing/2014/main" id="{3255931B-FB85-73F7-8F42-0624B4F42E04}"/>
              </a:ext>
            </a:extLst>
          </p:cNvPr>
          <p:cNvSpPr txBox="1"/>
          <p:nvPr/>
        </p:nvSpPr>
        <p:spPr>
          <a:xfrm>
            <a:off x="1546810" y="101598"/>
            <a:ext cx="9676239" cy="707886"/>
          </a:xfrm>
          <a:prstGeom prst="rect">
            <a:avLst/>
          </a:prstGeom>
          <a:noFill/>
        </p:spPr>
        <p:txBody>
          <a:bodyPr wrap="none" rtlCol="0">
            <a:spAutoFit/>
          </a:bodyPr>
          <a:lstStyle/>
          <a:p>
            <a:r>
              <a:rPr lang="en-US" sz="4000" b="1" dirty="0">
                <a:solidFill>
                  <a:srgbClr val="2D2D8A"/>
                </a:solidFill>
                <a:latin typeface="Calibri" panose="020F0502020204030204" pitchFamily="34" charset="0"/>
                <a:ea typeface="Calibri" panose="020F0502020204030204" pitchFamily="34" charset="0"/>
                <a:cs typeface="Calibri" panose="020F0502020204030204" pitchFamily="34" charset="0"/>
              </a:rPr>
              <a:t>The Model of Jesus and His Body, the Church</a:t>
            </a:r>
          </a:p>
        </p:txBody>
      </p:sp>
    </p:spTree>
    <p:extLst>
      <p:ext uri="{BB962C8B-B14F-4D97-AF65-F5344CB8AC3E}">
        <p14:creationId xmlns:p14="http://schemas.microsoft.com/office/powerpoint/2010/main" val="3769080151"/>
      </p:ext>
    </p:extLst>
  </p:cSld>
  <p:clrMapOvr>
    <a:masterClrMapping/>
  </p:clrMapOvr>
  <p:transition/>
</p:sld>
</file>

<file path=ppt/theme/theme1.xml><?xml version="1.0" encoding="utf-8"?>
<a:theme xmlns:a="http://schemas.openxmlformats.org/drawingml/2006/main" name="4_Office Theme">
  <a:themeElements>
    <a:clrScheme name="">
      <a:dk1>
        <a:srgbClr val="515151"/>
      </a:dk1>
      <a:lt1>
        <a:srgbClr val="FFFFFF"/>
      </a:lt1>
      <a:dk2>
        <a:srgbClr val="000000"/>
      </a:dk2>
      <a:lt2>
        <a:srgbClr val="808080"/>
      </a:lt2>
      <a:accent1>
        <a:srgbClr val="000000"/>
      </a:accent1>
      <a:accent2>
        <a:srgbClr val="333399"/>
      </a:accent2>
      <a:accent3>
        <a:srgbClr val="FFFFFF"/>
      </a:accent3>
      <a:accent4>
        <a:srgbClr val="444444"/>
      </a:accent4>
      <a:accent5>
        <a:srgbClr val="AAAAAA"/>
      </a:accent5>
      <a:accent6>
        <a:srgbClr val="2D2D8A"/>
      </a:accent6>
      <a:hlink>
        <a:srgbClr val="009999"/>
      </a:hlink>
      <a:folHlink>
        <a:srgbClr val="99CC00"/>
      </a:folHlink>
    </a:clrScheme>
    <a:fontScheme name="4_Office Theme">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lnDef>
  </a:objectDefaults>
  <a:extraClrSchemeLst>
    <a:extraClrScheme>
      <a:clrScheme name="4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
      <a:dk1>
        <a:srgbClr val="515151"/>
      </a:dk1>
      <a:lt1>
        <a:srgbClr val="FFFFFF"/>
      </a:lt1>
      <a:dk2>
        <a:srgbClr val="000000"/>
      </a:dk2>
      <a:lt2>
        <a:srgbClr val="808080"/>
      </a:lt2>
      <a:accent1>
        <a:srgbClr val="000000"/>
      </a:accent1>
      <a:accent2>
        <a:srgbClr val="333399"/>
      </a:accent2>
      <a:accent3>
        <a:srgbClr val="FFFFFF"/>
      </a:accent3>
      <a:accent4>
        <a:srgbClr val="444444"/>
      </a:accent4>
      <a:accent5>
        <a:srgbClr val="AAAAAA"/>
      </a:accent5>
      <a:accent6>
        <a:srgbClr val="2D2D8A"/>
      </a:accent6>
      <a:hlink>
        <a:srgbClr val="009999"/>
      </a:hlink>
      <a:folHlink>
        <a:srgbClr val="99CC00"/>
      </a:folHlink>
    </a:clrScheme>
    <a:fontScheme name="1_Office Theme">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lnDef>
  </a:objectDefaults>
  <a:extraClrSchemeLst>
    <a:extraClrScheme>
      <a:clrScheme name="1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
      <a:dk1>
        <a:srgbClr val="515151"/>
      </a:dk1>
      <a:lt1>
        <a:srgbClr val="FFFFFF"/>
      </a:lt1>
      <a:dk2>
        <a:srgbClr val="000000"/>
      </a:dk2>
      <a:lt2>
        <a:srgbClr val="808080"/>
      </a:lt2>
      <a:accent1>
        <a:srgbClr val="000000"/>
      </a:accent1>
      <a:accent2>
        <a:srgbClr val="333399"/>
      </a:accent2>
      <a:accent3>
        <a:srgbClr val="FFFFFF"/>
      </a:accent3>
      <a:accent4>
        <a:srgbClr val="444444"/>
      </a:accent4>
      <a:accent5>
        <a:srgbClr val="AAAAAA"/>
      </a:accent5>
      <a:accent6>
        <a:srgbClr val="2D2D8A"/>
      </a:accent6>
      <a:hlink>
        <a:srgbClr val="009999"/>
      </a:hlink>
      <a:folHlink>
        <a:srgbClr val="99CC00"/>
      </a:folHlink>
    </a:clrScheme>
    <a:fontScheme name="2_Office Theme">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lnDef>
  </a:objectDefaults>
  <a:extraClrSchemeLst>
    <a:extraClrScheme>
      <a:clrScheme name="2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10087</TotalTime>
  <Words>5894</Words>
  <Application>Microsoft Office PowerPoint</Application>
  <PresentationFormat>Custom</PresentationFormat>
  <Paragraphs>262</Paragraphs>
  <Slides>23</Slides>
  <Notes>21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23</vt:i4>
      </vt:variant>
    </vt:vector>
  </HeadingPairs>
  <TitlesOfParts>
    <vt:vector size="31" baseType="lpstr">
      <vt:lpstr>Arial</vt:lpstr>
      <vt:lpstr>Bradley Hand ITC</vt:lpstr>
      <vt:lpstr>Calibri</vt:lpstr>
      <vt:lpstr>Cochin</vt:lpstr>
      <vt:lpstr>Wingdings</vt:lpstr>
      <vt:lpstr>4_Office Theme</vt:lpstr>
      <vt:lpstr>1_Office Theme</vt:lpstr>
      <vt:lpstr>2_Office Theme</vt:lpstr>
      <vt:lpstr>Married: Growing &amp; Serving Together</vt:lpstr>
      <vt:lpstr>What is Meant By Submission to Headship?</vt:lpstr>
      <vt:lpstr>What is Meant By Submission to Headship?, cont.</vt:lpstr>
      <vt:lpstr>But First, What About “Duties and Responsibilities”?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Becoming One Flesh Is Hard Work! </vt:lpstr>
      <vt:lpstr>PowerPoint Presentation</vt:lpstr>
      <vt:lpstr>PowerPoint Presentation</vt:lpstr>
      <vt:lpstr>A Shared Journey Toward the “Great Horizon”</vt:lpstr>
      <vt:lpstr>PowerPoint Presentation</vt:lpstr>
      <vt:lpstr>“Love” for the Long Term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Leo Voegtli</dc:creator>
  <cp:keywords/>
  <dc:description/>
  <cp:lastModifiedBy>Daniel Roper</cp:lastModifiedBy>
  <cp:revision>3</cp:revision>
  <cp:lastPrinted>2023-04-12T22:20:59Z</cp:lastPrinted>
  <dcterms:modified xsi:type="dcterms:W3CDTF">2023-04-30T17:55:23Z</dcterms:modified>
</cp:coreProperties>
</file>